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24"/>
  </p:notesMasterIdLst>
  <p:sldIdLst>
    <p:sldId id="441" r:id="rId5"/>
    <p:sldId id="455" r:id="rId6"/>
    <p:sldId id="457" r:id="rId7"/>
    <p:sldId id="458" r:id="rId8"/>
    <p:sldId id="388" r:id="rId9"/>
    <p:sldId id="447" r:id="rId10"/>
    <p:sldId id="448" r:id="rId11"/>
    <p:sldId id="442" r:id="rId12"/>
    <p:sldId id="459" r:id="rId13"/>
    <p:sldId id="460" r:id="rId14"/>
    <p:sldId id="461" r:id="rId15"/>
    <p:sldId id="462" r:id="rId16"/>
    <p:sldId id="443" r:id="rId17"/>
    <p:sldId id="452" r:id="rId18"/>
    <p:sldId id="463" r:id="rId19"/>
    <p:sldId id="453" r:id="rId20"/>
    <p:sldId id="454" r:id="rId21"/>
    <p:sldId id="464" r:id="rId22"/>
    <p:sldId id="41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B5C4"/>
    <a:srgbClr val="D0E5EA"/>
    <a:srgbClr val="CAEED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A107856-5554-42FB-B03E-39F5DBC370BA}" styleName="Stile medio 4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598" autoAdjust="0"/>
  </p:normalViewPr>
  <p:slideViewPr>
    <p:cSldViewPr snapToGrid="0">
      <p:cViewPr varScale="1">
        <p:scale>
          <a:sx n="64" d="100"/>
          <a:sy n="64" d="100"/>
        </p:scale>
        <p:origin x="748" y="4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F7650-4E61-4C5C-A655-126219E6BCC4}" type="doc">
      <dgm:prSet loTypeId="urn:microsoft.com/office/officeart/2008/layout/VerticalCurvedList" loCatId="list" qsTypeId="urn:microsoft.com/office/officeart/2005/8/quickstyle/simple1" qsCatId="simple" csTypeId="urn:microsoft.com/office/officeart/2005/8/colors/accent2_3" csCatId="accent2" phldr="1"/>
      <dgm:spPr/>
      <dgm:t>
        <a:bodyPr/>
        <a:lstStyle/>
        <a:p>
          <a:endParaRPr lang="it-IT"/>
        </a:p>
      </dgm:t>
    </dgm:pt>
    <dgm:pt modelId="{7BF7712D-7C03-4CD6-A606-A7CD05A51D98}">
      <dgm:prSet phldrT="[Testo]"/>
      <dgm:spPr/>
      <dgm:t>
        <a:bodyPr/>
        <a:lstStyle/>
        <a:p>
          <a:r>
            <a:rPr lang="it-IT" dirty="0" err="1">
              <a:solidFill>
                <a:schemeClr val="bg2"/>
              </a:solidFill>
            </a:rPr>
            <a:t>Composition</a:t>
          </a:r>
          <a:r>
            <a:rPr lang="it-IT" dirty="0">
              <a:solidFill>
                <a:schemeClr val="bg2"/>
              </a:solidFill>
            </a:rPr>
            <a:t> date: ’90s or ‘80s of the 4th </a:t>
          </a:r>
          <a:r>
            <a:rPr lang="it-IT" dirty="0" err="1">
              <a:solidFill>
                <a:schemeClr val="bg2"/>
              </a:solidFill>
            </a:rPr>
            <a:t>century</a:t>
          </a:r>
          <a:r>
            <a:rPr lang="it-IT" dirty="0">
              <a:solidFill>
                <a:schemeClr val="bg2"/>
              </a:solidFill>
            </a:rPr>
            <a:t> (links to </a:t>
          </a:r>
          <a:r>
            <a:rPr lang="it-IT" i="1" dirty="0" err="1">
              <a:solidFill>
                <a:schemeClr val="bg2"/>
              </a:solidFill>
            </a:rPr>
            <a:t>Laches</a:t>
          </a:r>
          <a:r>
            <a:rPr lang="it-IT" i="1" dirty="0">
              <a:solidFill>
                <a:schemeClr val="bg2"/>
              </a:solidFill>
            </a:rPr>
            <a:t>, </a:t>
          </a:r>
          <a:r>
            <a:rPr lang="it-IT" i="1" dirty="0" err="1">
              <a:solidFill>
                <a:schemeClr val="bg2"/>
              </a:solidFill>
            </a:rPr>
            <a:t>Gorgias</a:t>
          </a:r>
          <a:r>
            <a:rPr lang="it-IT" i="1" dirty="0">
              <a:solidFill>
                <a:schemeClr val="bg2"/>
              </a:solidFill>
            </a:rPr>
            <a:t>, Meno</a:t>
          </a:r>
          <a:r>
            <a:rPr lang="it-IT" i="0" dirty="0">
              <a:solidFill>
                <a:schemeClr val="bg2"/>
              </a:solidFill>
            </a:rPr>
            <a:t>) </a:t>
          </a:r>
        </a:p>
      </dgm:t>
    </dgm:pt>
    <dgm:pt modelId="{1E387397-A916-4A7E-8E7D-1D1CAC7D6FA5}" type="parTrans" cxnId="{7BE0E6BC-DAAA-493C-A4D4-F8638282CCB3}">
      <dgm:prSet/>
      <dgm:spPr/>
      <dgm:t>
        <a:bodyPr/>
        <a:lstStyle/>
        <a:p>
          <a:endParaRPr lang="it-IT">
            <a:solidFill>
              <a:schemeClr val="bg2"/>
            </a:solidFill>
          </a:endParaRPr>
        </a:p>
      </dgm:t>
    </dgm:pt>
    <dgm:pt modelId="{125ABD0A-906A-4330-A225-6F23057C903C}" type="sibTrans" cxnId="{7BE0E6BC-DAAA-493C-A4D4-F8638282CCB3}">
      <dgm:prSet/>
      <dgm:spPr/>
      <dgm:t>
        <a:bodyPr/>
        <a:lstStyle/>
        <a:p>
          <a:endParaRPr lang="it-IT">
            <a:solidFill>
              <a:schemeClr val="bg2"/>
            </a:solidFill>
          </a:endParaRPr>
        </a:p>
      </dgm:t>
    </dgm:pt>
    <dgm:pt modelId="{898C3C53-0D4E-4F1D-94E2-3E5CC467504A}">
      <dgm:prSet phldrT="[Testo]"/>
      <dgm:spPr/>
      <dgm:t>
        <a:bodyPr/>
        <a:lstStyle/>
        <a:p>
          <a:r>
            <a:rPr lang="it-IT" dirty="0" err="1">
              <a:solidFill>
                <a:schemeClr val="bg2"/>
              </a:solidFill>
            </a:rPr>
            <a:t>Tetralogy</a:t>
          </a:r>
          <a:r>
            <a:rPr lang="it-IT" dirty="0">
              <a:solidFill>
                <a:schemeClr val="bg2"/>
              </a:solidFill>
            </a:rPr>
            <a:t>: 6 (</a:t>
          </a:r>
          <a:r>
            <a:rPr lang="it-IT" i="1" dirty="0" err="1">
              <a:solidFill>
                <a:schemeClr val="bg2"/>
              </a:solidFill>
            </a:rPr>
            <a:t>Euthydemus</a:t>
          </a:r>
          <a:r>
            <a:rPr lang="it-IT" i="0" dirty="0">
              <a:solidFill>
                <a:schemeClr val="bg2"/>
              </a:solidFill>
            </a:rPr>
            <a:t>, </a:t>
          </a:r>
          <a:r>
            <a:rPr lang="it-IT" i="1" dirty="0" err="1">
              <a:solidFill>
                <a:schemeClr val="bg2"/>
              </a:solidFill>
            </a:rPr>
            <a:t>Protagoras</a:t>
          </a:r>
          <a:r>
            <a:rPr lang="it-IT" i="0" dirty="0">
              <a:solidFill>
                <a:schemeClr val="bg2"/>
              </a:solidFill>
            </a:rPr>
            <a:t>, </a:t>
          </a:r>
          <a:r>
            <a:rPr lang="it-IT" i="1" dirty="0" err="1">
              <a:solidFill>
                <a:schemeClr val="bg2"/>
              </a:solidFill>
            </a:rPr>
            <a:t>Gorgias</a:t>
          </a:r>
          <a:r>
            <a:rPr lang="it-IT" i="0" dirty="0">
              <a:solidFill>
                <a:schemeClr val="bg2"/>
              </a:solidFill>
            </a:rPr>
            <a:t>, </a:t>
          </a:r>
          <a:r>
            <a:rPr lang="it-IT" i="1" dirty="0">
              <a:solidFill>
                <a:schemeClr val="bg2"/>
              </a:solidFill>
            </a:rPr>
            <a:t>Meno</a:t>
          </a:r>
          <a:r>
            <a:rPr lang="it-IT" i="0" dirty="0">
              <a:solidFill>
                <a:schemeClr val="bg2"/>
              </a:solidFill>
            </a:rPr>
            <a:t>)</a:t>
          </a:r>
          <a:endParaRPr lang="it-IT" dirty="0">
            <a:solidFill>
              <a:schemeClr val="bg2"/>
            </a:solidFill>
          </a:endParaRPr>
        </a:p>
      </dgm:t>
    </dgm:pt>
    <dgm:pt modelId="{5760DECC-22F9-4DD8-8E53-D2DB56181201}" type="parTrans" cxnId="{CAFAEF26-A9E4-4483-AE2C-F4DECAEBDE1E}">
      <dgm:prSet/>
      <dgm:spPr/>
      <dgm:t>
        <a:bodyPr/>
        <a:lstStyle/>
        <a:p>
          <a:endParaRPr lang="it-IT">
            <a:solidFill>
              <a:schemeClr val="bg2"/>
            </a:solidFill>
          </a:endParaRPr>
        </a:p>
      </dgm:t>
    </dgm:pt>
    <dgm:pt modelId="{44A89153-97FE-424B-B3B3-20E631AE1F05}" type="sibTrans" cxnId="{CAFAEF26-A9E4-4483-AE2C-F4DECAEBDE1E}">
      <dgm:prSet/>
      <dgm:spPr/>
      <dgm:t>
        <a:bodyPr/>
        <a:lstStyle/>
        <a:p>
          <a:endParaRPr lang="it-IT">
            <a:solidFill>
              <a:schemeClr val="bg2"/>
            </a:solidFill>
          </a:endParaRPr>
        </a:p>
      </dgm:t>
    </dgm:pt>
    <dgm:pt modelId="{A51CE240-26F5-4B78-B09E-EA0E88F90562}">
      <dgm:prSet phldrT="[Testo]"/>
      <dgm:spPr/>
      <dgm:t>
        <a:bodyPr/>
        <a:lstStyle/>
        <a:p>
          <a:r>
            <a:rPr lang="it-IT" dirty="0" err="1">
              <a:solidFill>
                <a:schemeClr val="bg2"/>
              </a:solidFill>
            </a:rPr>
            <a:t>Dramatic</a:t>
          </a:r>
          <a:r>
            <a:rPr lang="it-IT" dirty="0">
              <a:solidFill>
                <a:schemeClr val="bg2"/>
              </a:solidFill>
            </a:rPr>
            <a:t> date: </a:t>
          </a:r>
          <a:r>
            <a:rPr lang="it-IT" u="sng" dirty="0" err="1">
              <a:solidFill>
                <a:schemeClr val="bg2"/>
              </a:solidFill>
            </a:rPr>
            <a:t>right</a:t>
          </a:r>
          <a:r>
            <a:rPr lang="it-IT" u="sng" dirty="0">
              <a:solidFill>
                <a:schemeClr val="bg2"/>
              </a:solidFill>
            </a:rPr>
            <a:t> </a:t>
          </a:r>
          <a:r>
            <a:rPr lang="it-IT" u="sng" dirty="0" err="1">
              <a:solidFill>
                <a:schemeClr val="bg2"/>
              </a:solidFill>
            </a:rPr>
            <a:t>before</a:t>
          </a:r>
          <a:r>
            <a:rPr lang="it-IT" u="sng" dirty="0">
              <a:solidFill>
                <a:schemeClr val="bg2"/>
              </a:solidFill>
            </a:rPr>
            <a:t> the </a:t>
          </a:r>
          <a:r>
            <a:rPr lang="it-IT" u="sng" dirty="0" err="1">
              <a:solidFill>
                <a:schemeClr val="bg2"/>
              </a:solidFill>
            </a:rPr>
            <a:t>Peloponnesian</a:t>
          </a:r>
          <a:r>
            <a:rPr lang="it-IT" u="sng" dirty="0">
              <a:solidFill>
                <a:schemeClr val="bg2"/>
              </a:solidFill>
            </a:rPr>
            <a:t> War</a:t>
          </a:r>
          <a:r>
            <a:rPr lang="it-IT" u="none" dirty="0">
              <a:solidFill>
                <a:schemeClr val="bg2"/>
              </a:solidFill>
            </a:rPr>
            <a:t> (</a:t>
          </a:r>
          <a:r>
            <a:rPr lang="it-IT" u="none" dirty="0" err="1">
              <a:solidFill>
                <a:schemeClr val="bg2"/>
              </a:solidFill>
            </a:rPr>
            <a:t>problematic</a:t>
          </a:r>
          <a:r>
            <a:rPr lang="it-IT" u="none" dirty="0">
              <a:solidFill>
                <a:schemeClr val="bg2"/>
              </a:solidFill>
            </a:rPr>
            <a:t> </a:t>
          </a:r>
          <a:r>
            <a:rPr lang="it-IT" u="none" dirty="0" err="1">
              <a:solidFill>
                <a:schemeClr val="bg2"/>
              </a:solidFill>
            </a:rPr>
            <a:t>since</a:t>
          </a:r>
          <a:r>
            <a:rPr lang="it-IT" u="none" dirty="0">
              <a:solidFill>
                <a:schemeClr val="bg2"/>
              </a:solidFill>
            </a:rPr>
            <a:t> </a:t>
          </a:r>
          <a:r>
            <a:rPr lang="it-IT" u="none" dirty="0" err="1">
              <a:solidFill>
                <a:schemeClr val="bg2"/>
              </a:solidFill>
            </a:rPr>
            <a:t>antiquity</a:t>
          </a:r>
          <a:r>
            <a:rPr lang="it-IT" u="none" dirty="0">
              <a:solidFill>
                <a:schemeClr val="bg2"/>
              </a:solidFill>
            </a:rPr>
            <a:t>)</a:t>
          </a:r>
          <a:endParaRPr lang="it-IT" dirty="0">
            <a:solidFill>
              <a:schemeClr val="bg2"/>
            </a:solidFill>
          </a:endParaRPr>
        </a:p>
      </dgm:t>
    </dgm:pt>
    <dgm:pt modelId="{CEDAEC4C-46CC-475C-B89E-5D1F09A10039}" type="parTrans" cxnId="{6D8C6CEA-2006-44A4-B8A4-4B7EA56087C5}">
      <dgm:prSet/>
      <dgm:spPr/>
      <dgm:t>
        <a:bodyPr/>
        <a:lstStyle/>
        <a:p>
          <a:endParaRPr lang="it-IT">
            <a:solidFill>
              <a:schemeClr val="bg2"/>
            </a:solidFill>
          </a:endParaRPr>
        </a:p>
      </dgm:t>
    </dgm:pt>
    <dgm:pt modelId="{31CA08B8-506B-47E4-9600-D91AF1613DE9}" type="sibTrans" cxnId="{6D8C6CEA-2006-44A4-B8A4-4B7EA56087C5}">
      <dgm:prSet/>
      <dgm:spPr/>
      <dgm:t>
        <a:bodyPr/>
        <a:lstStyle/>
        <a:p>
          <a:endParaRPr lang="it-IT">
            <a:solidFill>
              <a:schemeClr val="bg2"/>
            </a:solidFill>
          </a:endParaRPr>
        </a:p>
      </dgm:t>
    </dgm:pt>
    <dgm:pt modelId="{8BEC8DCA-9358-4FE0-B757-78BB541F01D3}">
      <dgm:prSet phldrT="[Testo]"/>
      <dgm:spPr/>
      <dgm:t>
        <a:bodyPr/>
        <a:lstStyle/>
        <a:p>
          <a:r>
            <a:rPr lang="it-IT" dirty="0" err="1">
              <a:solidFill>
                <a:schemeClr val="bg2"/>
              </a:solidFill>
            </a:rPr>
            <a:t>Interlocutors</a:t>
          </a:r>
          <a:r>
            <a:rPr lang="it-IT" dirty="0">
              <a:solidFill>
                <a:schemeClr val="bg2"/>
              </a:solidFill>
            </a:rPr>
            <a:t>: Socrates &amp; </a:t>
          </a:r>
          <a:r>
            <a:rPr lang="it-IT" dirty="0" err="1">
              <a:solidFill>
                <a:schemeClr val="bg2"/>
              </a:solidFill>
            </a:rPr>
            <a:t>his</a:t>
          </a:r>
          <a:r>
            <a:rPr lang="it-IT" dirty="0">
              <a:solidFill>
                <a:schemeClr val="bg2"/>
              </a:solidFill>
            </a:rPr>
            <a:t> friend </a:t>
          </a:r>
          <a:r>
            <a:rPr lang="it-IT" dirty="0">
              <a:solidFill>
                <a:schemeClr val="bg2"/>
              </a:solidFill>
              <a:sym typeface="Wingdings" panose="05000000000000000000" pitchFamily="2" charset="2"/>
            </a:rPr>
            <a:t> Socrates, </a:t>
          </a:r>
          <a:r>
            <a:rPr lang="it-IT" dirty="0" err="1">
              <a:solidFill>
                <a:schemeClr val="bg2"/>
              </a:solidFill>
              <a:sym typeface="Wingdings" panose="05000000000000000000" pitchFamily="2" charset="2"/>
            </a:rPr>
            <a:t>Hippocrates</a:t>
          </a:r>
          <a:r>
            <a:rPr lang="it-IT" dirty="0">
              <a:solidFill>
                <a:schemeClr val="bg2"/>
              </a:solidFill>
              <a:sym typeface="Wingdings" panose="05000000000000000000" pitchFamily="2" charset="2"/>
            </a:rPr>
            <a:t> of </a:t>
          </a:r>
          <a:r>
            <a:rPr lang="it-IT" dirty="0" err="1">
              <a:solidFill>
                <a:schemeClr val="bg2"/>
              </a:solidFill>
              <a:sym typeface="Wingdings" panose="05000000000000000000" pitchFamily="2" charset="2"/>
            </a:rPr>
            <a:t>Athens</a:t>
          </a:r>
          <a:r>
            <a:rPr lang="it-IT" dirty="0">
              <a:solidFill>
                <a:schemeClr val="bg2"/>
              </a:solidFill>
              <a:sym typeface="Wingdings" panose="05000000000000000000" pitchFamily="2" charset="2"/>
            </a:rPr>
            <a:t>,  the </a:t>
          </a:r>
          <a:r>
            <a:rPr lang="it-IT" dirty="0" err="1">
              <a:solidFill>
                <a:schemeClr val="bg2"/>
              </a:solidFill>
              <a:sym typeface="Wingdings" panose="05000000000000000000" pitchFamily="2" charset="2"/>
            </a:rPr>
            <a:t>doorman</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Protagoras</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Callias</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Prodicus</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Alcibiades</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Critias</a:t>
          </a:r>
          <a:r>
            <a:rPr lang="it-IT" dirty="0">
              <a:solidFill>
                <a:schemeClr val="bg2"/>
              </a:solidFill>
              <a:sym typeface="Wingdings" panose="05000000000000000000" pitchFamily="2" charset="2"/>
            </a:rPr>
            <a:t>, </a:t>
          </a:r>
          <a:r>
            <a:rPr lang="it-IT" dirty="0" err="1">
              <a:solidFill>
                <a:schemeClr val="bg2"/>
              </a:solidFill>
              <a:sym typeface="Wingdings" panose="05000000000000000000" pitchFamily="2" charset="2"/>
            </a:rPr>
            <a:t>Hippias</a:t>
          </a:r>
          <a:endParaRPr lang="it-IT" dirty="0">
            <a:solidFill>
              <a:schemeClr val="bg2"/>
            </a:solidFill>
          </a:endParaRPr>
        </a:p>
      </dgm:t>
    </dgm:pt>
    <dgm:pt modelId="{F8ADB414-0D46-4B70-9F2E-47879AC21C90}" type="parTrans" cxnId="{DB1410F6-2998-45F3-B183-1F230C7D9C2A}">
      <dgm:prSet/>
      <dgm:spPr/>
      <dgm:t>
        <a:bodyPr/>
        <a:lstStyle/>
        <a:p>
          <a:endParaRPr lang="it-IT">
            <a:solidFill>
              <a:schemeClr val="bg2"/>
            </a:solidFill>
          </a:endParaRPr>
        </a:p>
      </dgm:t>
    </dgm:pt>
    <dgm:pt modelId="{BC044E48-C884-4270-85B4-CDC26DB63E33}" type="sibTrans" cxnId="{DB1410F6-2998-45F3-B183-1F230C7D9C2A}">
      <dgm:prSet/>
      <dgm:spPr/>
      <dgm:t>
        <a:bodyPr/>
        <a:lstStyle/>
        <a:p>
          <a:endParaRPr lang="it-IT">
            <a:solidFill>
              <a:schemeClr val="bg2"/>
            </a:solidFill>
          </a:endParaRPr>
        </a:p>
      </dgm:t>
    </dgm:pt>
    <dgm:pt modelId="{5182BF68-DEDB-4CA2-9B74-54F58AF0EB75}">
      <dgm:prSet phldrT="[Testo]"/>
      <dgm:spPr/>
      <dgm:t>
        <a:bodyPr/>
        <a:lstStyle/>
        <a:p>
          <a:r>
            <a:rPr lang="it-IT" dirty="0" err="1">
              <a:solidFill>
                <a:schemeClr val="bg2"/>
              </a:solidFill>
            </a:rPr>
            <a:t>Main</a:t>
          </a:r>
          <a:r>
            <a:rPr lang="it-IT" dirty="0">
              <a:solidFill>
                <a:schemeClr val="bg2"/>
              </a:solidFill>
            </a:rPr>
            <a:t> </a:t>
          </a:r>
          <a:r>
            <a:rPr lang="it-IT" dirty="0" err="1">
              <a:solidFill>
                <a:schemeClr val="bg2"/>
              </a:solidFill>
            </a:rPr>
            <a:t>topic</a:t>
          </a:r>
          <a:r>
            <a:rPr lang="it-IT" dirty="0">
              <a:solidFill>
                <a:schemeClr val="bg2"/>
              </a:solidFill>
            </a:rPr>
            <a:t>: the </a:t>
          </a:r>
          <a:r>
            <a:rPr lang="it-IT" dirty="0" err="1">
              <a:solidFill>
                <a:schemeClr val="bg2"/>
              </a:solidFill>
            </a:rPr>
            <a:t>sophistic</a:t>
          </a:r>
          <a:r>
            <a:rPr lang="it-IT" dirty="0">
              <a:solidFill>
                <a:schemeClr val="bg2"/>
              </a:solidFill>
            </a:rPr>
            <a:t> </a:t>
          </a:r>
          <a:r>
            <a:rPr lang="it-IT" dirty="0" err="1">
              <a:solidFill>
                <a:schemeClr val="bg2"/>
              </a:solidFill>
            </a:rPr>
            <a:t>education</a:t>
          </a:r>
          <a:endParaRPr lang="it-IT" dirty="0">
            <a:solidFill>
              <a:schemeClr val="bg2"/>
            </a:solidFill>
          </a:endParaRPr>
        </a:p>
      </dgm:t>
    </dgm:pt>
    <dgm:pt modelId="{243D4B75-D2B9-4278-B7A9-B0DE206A2A50}" type="parTrans" cxnId="{B41AB147-C06C-4CEC-AB75-91975275A175}">
      <dgm:prSet/>
      <dgm:spPr/>
      <dgm:t>
        <a:bodyPr/>
        <a:lstStyle/>
        <a:p>
          <a:endParaRPr lang="it-IT">
            <a:solidFill>
              <a:schemeClr val="bg2"/>
            </a:solidFill>
          </a:endParaRPr>
        </a:p>
      </dgm:t>
    </dgm:pt>
    <dgm:pt modelId="{DDCFF6BF-24DB-4481-AB6A-C0381A0725D6}" type="sibTrans" cxnId="{B41AB147-C06C-4CEC-AB75-91975275A175}">
      <dgm:prSet/>
      <dgm:spPr/>
      <dgm:t>
        <a:bodyPr/>
        <a:lstStyle/>
        <a:p>
          <a:endParaRPr lang="it-IT">
            <a:solidFill>
              <a:schemeClr val="bg2"/>
            </a:solidFill>
          </a:endParaRPr>
        </a:p>
      </dgm:t>
    </dgm:pt>
    <dgm:pt modelId="{5AA1B5FD-0D5A-4046-8890-5C314D0FE662}" type="pres">
      <dgm:prSet presAssocID="{650F7650-4E61-4C5C-A655-126219E6BCC4}" presName="Name0" presStyleCnt="0">
        <dgm:presLayoutVars>
          <dgm:chMax val="7"/>
          <dgm:chPref val="7"/>
          <dgm:dir/>
        </dgm:presLayoutVars>
      </dgm:prSet>
      <dgm:spPr/>
    </dgm:pt>
    <dgm:pt modelId="{A89CD2FC-BE56-4B13-95E8-18393B43B31E}" type="pres">
      <dgm:prSet presAssocID="{650F7650-4E61-4C5C-A655-126219E6BCC4}" presName="Name1" presStyleCnt="0"/>
      <dgm:spPr/>
    </dgm:pt>
    <dgm:pt modelId="{ED92C1D7-A4A8-47D4-967A-D6D7D0243935}" type="pres">
      <dgm:prSet presAssocID="{650F7650-4E61-4C5C-A655-126219E6BCC4}" presName="cycle" presStyleCnt="0"/>
      <dgm:spPr/>
    </dgm:pt>
    <dgm:pt modelId="{9E3B114F-FA57-4E52-B47A-54C8E721817D}" type="pres">
      <dgm:prSet presAssocID="{650F7650-4E61-4C5C-A655-126219E6BCC4}" presName="srcNode" presStyleLbl="node1" presStyleIdx="0" presStyleCnt="5"/>
      <dgm:spPr/>
    </dgm:pt>
    <dgm:pt modelId="{FC87D446-8DC3-42D4-B037-A34E88216617}" type="pres">
      <dgm:prSet presAssocID="{650F7650-4E61-4C5C-A655-126219E6BCC4}" presName="conn" presStyleLbl="parChTrans1D2" presStyleIdx="0" presStyleCnt="1"/>
      <dgm:spPr/>
    </dgm:pt>
    <dgm:pt modelId="{D7959F03-B376-496B-AC2B-E43F48E20A9A}" type="pres">
      <dgm:prSet presAssocID="{650F7650-4E61-4C5C-A655-126219E6BCC4}" presName="extraNode" presStyleLbl="node1" presStyleIdx="0" presStyleCnt="5"/>
      <dgm:spPr/>
    </dgm:pt>
    <dgm:pt modelId="{B1A5CEAF-71CB-4EBA-99BC-C6CAFE4B52E8}" type="pres">
      <dgm:prSet presAssocID="{650F7650-4E61-4C5C-A655-126219E6BCC4}" presName="dstNode" presStyleLbl="node1" presStyleIdx="0" presStyleCnt="5"/>
      <dgm:spPr/>
    </dgm:pt>
    <dgm:pt modelId="{A9A87B98-B8A1-4D35-A2B8-8EAF75D6CA64}" type="pres">
      <dgm:prSet presAssocID="{7BF7712D-7C03-4CD6-A606-A7CD05A51D98}" presName="text_1" presStyleLbl="node1" presStyleIdx="0" presStyleCnt="5">
        <dgm:presLayoutVars>
          <dgm:bulletEnabled val="1"/>
        </dgm:presLayoutVars>
      </dgm:prSet>
      <dgm:spPr/>
    </dgm:pt>
    <dgm:pt modelId="{0B05A662-C12D-4A47-811A-452440A7EEAD}" type="pres">
      <dgm:prSet presAssocID="{7BF7712D-7C03-4CD6-A606-A7CD05A51D98}" presName="accent_1" presStyleCnt="0"/>
      <dgm:spPr/>
    </dgm:pt>
    <dgm:pt modelId="{63395BE2-5B70-4558-A43F-B502AFAB60E7}" type="pres">
      <dgm:prSet presAssocID="{7BF7712D-7C03-4CD6-A606-A7CD05A51D98}" presName="accentRepeatNode" presStyleLbl="solidFgAcc1" presStyleIdx="0" presStyleCnt="5"/>
      <dgm:spPr/>
    </dgm:pt>
    <dgm:pt modelId="{ED77D856-749F-4D8F-9651-B6D16597B3B9}" type="pres">
      <dgm:prSet presAssocID="{898C3C53-0D4E-4F1D-94E2-3E5CC467504A}" presName="text_2" presStyleLbl="node1" presStyleIdx="1" presStyleCnt="5">
        <dgm:presLayoutVars>
          <dgm:bulletEnabled val="1"/>
        </dgm:presLayoutVars>
      </dgm:prSet>
      <dgm:spPr/>
    </dgm:pt>
    <dgm:pt modelId="{D6F2EAD9-69D8-49AF-8B40-B8C55F000108}" type="pres">
      <dgm:prSet presAssocID="{898C3C53-0D4E-4F1D-94E2-3E5CC467504A}" presName="accent_2" presStyleCnt="0"/>
      <dgm:spPr/>
    </dgm:pt>
    <dgm:pt modelId="{F41E3C1B-2CDC-4319-BBFC-64D4D8A59DB7}" type="pres">
      <dgm:prSet presAssocID="{898C3C53-0D4E-4F1D-94E2-3E5CC467504A}" presName="accentRepeatNode" presStyleLbl="solidFgAcc1" presStyleIdx="1" presStyleCnt="5"/>
      <dgm:spPr/>
    </dgm:pt>
    <dgm:pt modelId="{AA2F29B1-4C6B-46AF-BF45-1FEE761BB2E3}" type="pres">
      <dgm:prSet presAssocID="{A51CE240-26F5-4B78-B09E-EA0E88F90562}" presName="text_3" presStyleLbl="node1" presStyleIdx="2" presStyleCnt="5">
        <dgm:presLayoutVars>
          <dgm:bulletEnabled val="1"/>
        </dgm:presLayoutVars>
      </dgm:prSet>
      <dgm:spPr/>
    </dgm:pt>
    <dgm:pt modelId="{4AC3B48E-5EA6-420D-909E-5C9AD7769367}" type="pres">
      <dgm:prSet presAssocID="{A51CE240-26F5-4B78-B09E-EA0E88F90562}" presName="accent_3" presStyleCnt="0"/>
      <dgm:spPr/>
    </dgm:pt>
    <dgm:pt modelId="{3E725B70-82DF-4B89-BF56-CECD91ECA4C5}" type="pres">
      <dgm:prSet presAssocID="{A51CE240-26F5-4B78-B09E-EA0E88F90562}" presName="accentRepeatNode" presStyleLbl="solidFgAcc1" presStyleIdx="2" presStyleCnt="5"/>
      <dgm:spPr/>
    </dgm:pt>
    <dgm:pt modelId="{3C6B5448-62E3-4B16-B825-F76E1A710745}" type="pres">
      <dgm:prSet presAssocID="{8BEC8DCA-9358-4FE0-B757-78BB541F01D3}" presName="text_4" presStyleLbl="node1" presStyleIdx="3" presStyleCnt="5">
        <dgm:presLayoutVars>
          <dgm:bulletEnabled val="1"/>
        </dgm:presLayoutVars>
      </dgm:prSet>
      <dgm:spPr/>
    </dgm:pt>
    <dgm:pt modelId="{4A4AA8AB-87FC-473C-B50B-C2618FA4CA44}" type="pres">
      <dgm:prSet presAssocID="{8BEC8DCA-9358-4FE0-B757-78BB541F01D3}" presName="accent_4" presStyleCnt="0"/>
      <dgm:spPr/>
    </dgm:pt>
    <dgm:pt modelId="{27617528-A035-40AB-8B22-E34360A99E3C}" type="pres">
      <dgm:prSet presAssocID="{8BEC8DCA-9358-4FE0-B757-78BB541F01D3}" presName="accentRepeatNode" presStyleLbl="solidFgAcc1" presStyleIdx="3" presStyleCnt="5"/>
      <dgm:spPr/>
    </dgm:pt>
    <dgm:pt modelId="{254256F6-5F80-4C3C-83AF-A28528759BEC}" type="pres">
      <dgm:prSet presAssocID="{5182BF68-DEDB-4CA2-9B74-54F58AF0EB75}" presName="text_5" presStyleLbl="node1" presStyleIdx="4" presStyleCnt="5">
        <dgm:presLayoutVars>
          <dgm:bulletEnabled val="1"/>
        </dgm:presLayoutVars>
      </dgm:prSet>
      <dgm:spPr/>
    </dgm:pt>
    <dgm:pt modelId="{8C5D9E53-3EA7-4694-ABA2-409A2E5B77B5}" type="pres">
      <dgm:prSet presAssocID="{5182BF68-DEDB-4CA2-9B74-54F58AF0EB75}" presName="accent_5" presStyleCnt="0"/>
      <dgm:spPr/>
    </dgm:pt>
    <dgm:pt modelId="{A139FECF-56C2-4CEA-AD4F-4D08984B8CF9}" type="pres">
      <dgm:prSet presAssocID="{5182BF68-DEDB-4CA2-9B74-54F58AF0EB75}" presName="accentRepeatNode" presStyleLbl="solidFgAcc1" presStyleIdx="4" presStyleCnt="5"/>
      <dgm:spPr/>
    </dgm:pt>
  </dgm:ptLst>
  <dgm:cxnLst>
    <dgm:cxn modelId="{CE36B80D-0D4A-47C4-8B41-7CB699C455EC}" type="presOf" srcId="{650F7650-4E61-4C5C-A655-126219E6BCC4}" destId="{5AA1B5FD-0D5A-4046-8890-5C314D0FE662}" srcOrd="0" destOrd="0" presId="urn:microsoft.com/office/officeart/2008/layout/VerticalCurvedList"/>
    <dgm:cxn modelId="{CAFAEF26-A9E4-4483-AE2C-F4DECAEBDE1E}" srcId="{650F7650-4E61-4C5C-A655-126219E6BCC4}" destId="{898C3C53-0D4E-4F1D-94E2-3E5CC467504A}" srcOrd="1" destOrd="0" parTransId="{5760DECC-22F9-4DD8-8E53-D2DB56181201}" sibTransId="{44A89153-97FE-424B-B3B3-20E631AE1F05}"/>
    <dgm:cxn modelId="{93CDDB28-DFD4-42BB-82F8-CD293FB31598}" type="presOf" srcId="{7BF7712D-7C03-4CD6-A606-A7CD05A51D98}" destId="{A9A87B98-B8A1-4D35-A2B8-8EAF75D6CA64}" srcOrd="0" destOrd="0" presId="urn:microsoft.com/office/officeart/2008/layout/VerticalCurvedList"/>
    <dgm:cxn modelId="{B41AB147-C06C-4CEC-AB75-91975275A175}" srcId="{650F7650-4E61-4C5C-A655-126219E6BCC4}" destId="{5182BF68-DEDB-4CA2-9B74-54F58AF0EB75}" srcOrd="4" destOrd="0" parTransId="{243D4B75-D2B9-4278-B7A9-B0DE206A2A50}" sibTransId="{DDCFF6BF-24DB-4481-AB6A-C0381A0725D6}"/>
    <dgm:cxn modelId="{ACE89157-15BB-4CDB-9D35-A003D77286FD}" type="presOf" srcId="{5182BF68-DEDB-4CA2-9B74-54F58AF0EB75}" destId="{254256F6-5F80-4C3C-83AF-A28528759BEC}" srcOrd="0" destOrd="0" presId="urn:microsoft.com/office/officeart/2008/layout/VerticalCurvedList"/>
    <dgm:cxn modelId="{1A9C4987-36A2-4C3B-9397-0B16A9828289}" type="presOf" srcId="{A51CE240-26F5-4B78-B09E-EA0E88F90562}" destId="{AA2F29B1-4C6B-46AF-BF45-1FEE761BB2E3}" srcOrd="0" destOrd="0" presId="urn:microsoft.com/office/officeart/2008/layout/VerticalCurvedList"/>
    <dgm:cxn modelId="{BFF284A0-F858-4535-BD1B-D9C00DF72FDD}" type="presOf" srcId="{898C3C53-0D4E-4F1D-94E2-3E5CC467504A}" destId="{ED77D856-749F-4D8F-9651-B6D16597B3B9}" srcOrd="0" destOrd="0" presId="urn:microsoft.com/office/officeart/2008/layout/VerticalCurvedList"/>
    <dgm:cxn modelId="{7BE0E6BC-DAAA-493C-A4D4-F8638282CCB3}" srcId="{650F7650-4E61-4C5C-A655-126219E6BCC4}" destId="{7BF7712D-7C03-4CD6-A606-A7CD05A51D98}" srcOrd="0" destOrd="0" parTransId="{1E387397-A916-4A7E-8E7D-1D1CAC7D6FA5}" sibTransId="{125ABD0A-906A-4330-A225-6F23057C903C}"/>
    <dgm:cxn modelId="{688494D5-F4AA-42BD-9456-C6DD9B25ACA6}" type="presOf" srcId="{125ABD0A-906A-4330-A225-6F23057C903C}" destId="{FC87D446-8DC3-42D4-B037-A34E88216617}" srcOrd="0" destOrd="0" presId="urn:microsoft.com/office/officeart/2008/layout/VerticalCurvedList"/>
    <dgm:cxn modelId="{1636AFD8-C5C7-4E7C-BBB8-B6B3366DED39}" type="presOf" srcId="{8BEC8DCA-9358-4FE0-B757-78BB541F01D3}" destId="{3C6B5448-62E3-4B16-B825-F76E1A710745}" srcOrd="0" destOrd="0" presId="urn:microsoft.com/office/officeart/2008/layout/VerticalCurvedList"/>
    <dgm:cxn modelId="{6D8C6CEA-2006-44A4-B8A4-4B7EA56087C5}" srcId="{650F7650-4E61-4C5C-A655-126219E6BCC4}" destId="{A51CE240-26F5-4B78-B09E-EA0E88F90562}" srcOrd="2" destOrd="0" parTransId="{CEDAEC4C-46CC-475C-B89E-5D1F09A10039}" sibTransId="{31CA08B8-506B-47E4-9600-D91AF1613DE9}"/>
    <dgm:cxn modelId="{DB1410F6-2998-45F3-B183-1F230C7D9C2A}" srcId="{650F7650-4E61-4C5C-A655-126219E6BCC4}" destId="{8BEC8DCA-9358-4FE0-B757-78BB541F01D3}" srcOrd="3" destOrd="0" parTransId="{F8ADB414-0D46-4B70-9F2E-47879AC21C90}" sibTransId="{BC044E48-C884-4270-85B4-CDC26DB63E33}"/>
    <dgm:cxn modelId="{A9C98104-EC4A-46C2-BB5D-720238E4865D}" type="presParOf" srcId="{5AA1B5FD-0D5A-4046-8890-5C314D0FE662}" destId="{A89CD2FC-BE56-4B13-95E8-18393B43B31E}" srcOrd="0" destOrd="0" presId="urn:microsoft.com/office/officeart/2008/layout/VerticalCurvedList"/>
    <dgm:cxn modelId="{611C9B4C-8F80-4394-A5BA-94F7A6C13885}" type="presParOf" srcId="{A89CD2FC-BE56-4B13-95E8-18393B43B31E}" destId="{ED92C1D7-A4A8-47D4-967A-D6D7D0243935}" srcOrd="0" destOrd="0" presId="urn:microsoft.com/office/officeart/2008/layout/VerticalCurvedList"/>
    <dgm:cxn modelId="{36173B10-0A3E-4415-B9A8-0AB73BD92A21}" type="presParOf" srcId="{ED92C1D7-A4A8-47D4-967A-D6D7D0243935}" destId="{9E3B114F-FA57-4E52-B47A-54C8E721817D}" srcOrd="0" destOrd="0" presId="urn:microsoft.com/office/officeart/2008/layout/VerticalCurvedList"/>
    <dgm:cxn modelId="{B0D6F191-3CA3-453A-AE92-5A16621CE3A9}" type="presParOf" srcId="{ED92C1D7-A4A8-47D4-967A-D6D7D0243935}" destId="{FC87D446-8DC3-42D4-B037-A34E88216617}" srcOrd="1" destOrd="0" presId="urn:microsoft.com/office/officeart/2008/layout/VerticalCurvedList"/>
    <dgm:cxn modelId="{C01CD074-A163-4607-9461-65804BE59581}" type="presParOf" srcId="{ED92C1D7-A4A8-47D4-967A-D6D7D0243935}" destId="{D7959F03-B376-496B-AC2B-E43F48E20A9A}" srcOrd="2" destOrd="0" presId="urn:microsoft.com/office/officeart/2008/layout/VerticalCurvedList"/>
    <dgm:cxn modelId="{689C1753-5849-454D-9488-F1C855F32C18}" type="presParOf" srcId="{ED92C1D7-A4A8-47D4-967A-D6D7D0243935}" destId="{B1A5CEAF-71CB-4EBA-99BC-C6CAFE4B52E8}" srcOrd="3" destOrd="0" presId="urn:microsoft.com/office/officeart/2008/layout/VerticalCurvedList"/>
    <dgm:cxn modelId="{B0E2AE8D-C3A0-4B37-B167-C6385664FC7B}" type="presParOf" srcId="{A89CD2FC-BE56-4B13-95E8-18393B43B31E}" destId="{A9A87B98-B8A1-4D35-A2B8-8EAF75D6CA64}" srcOrd="1" destOrd="0" presId="urn:microsoft.com/office/officeart/2008/layout/VerticalCurvedList"/>
    <dgm:cxn modelId="{746909FA-BE44-40EC-B305-5C4F1A77AB16}" type="presParOf" srcId="{A89CD2FC-BE56-4B13-95E8-18393B43B31E}" destId="{0B05A662-C12D-4A47-811A-452440A7EEAD}" srcOrd="2" destOrd="0" presId="urn:microsoft.com/office/officeart/2008/layout/VerticalCurvedList"/>
    <dgm:cxn modelId="{69CA2A90-9968-42B9-898D-997A83D04D5B}" type="presParOf" srcId="{0B05A662-C12D-4A47-811A-452440A7EEAD}" destId="{63395BE2-5B70-4558-A43F-B502AFAB60E7}" srcOrd="0" destOrd="0" presId="urn:microsoft.com/office/officeart/2008/layout/VerticalCurvedList"/>
    <dgm:cxn modelId="{5C0A9201-05FD-49DF-AF61-14E52330CD09}" type="presParOf" srcId="{A89CD2FC-BE56-4B13-95E8-18393B43B31E}" destId="{ED77D856-749F-4D8F-9651-B6D16597B3B9}" srcOrd="3" destOrd="0" presId="urn:microsoft.com/office/officeart/2008/layout/VerticalCurvedList"/>
    <dgm:cxn modelId="{392ED60C-21C5-4813-8F02-7AEA7A513B5D}" type="presParOf" srcId="{A89CD2FC-BE56-4B13-95E8-18393B43B31E}" destId="{D6F2EAD9-69D8-49AF-8B40-B8C55F000108}" srcOrd="4" destOrd="0" presId="urn:microsoft.com/office/officeart/2008/layout/VerticalCurvedList"/>
    <dgm:cxn modelId="{CD9C6343-B103-45D3-8C90-16E9BD6D08D7}" type="presParOf" srcId="{D6F2EAD9-69D8-49AF-8B40-B8C55F000108}" destId="{F41E3C1B-2CDC-4319-BBFC-64D4D8A59DB7}" srcOrd="0" destOrd="0" presId="urn:microsoft.com/office/officeart/2008/layout/VerticalCurvedList"/>
    <dgm:cxn modelId="{C7F54689-B703-478B-88C4-C5FBCDFB0E04}" type="presParOf" srcId="{A89CD2FC-BE56-4B13-95E8-18393B43B31E}" destId="{AA2F29B1-4C6B-46AF-BF45-1FEE761BB2E3}" srcOrd="5" destOrd="0" presId="urn:microsoft.com/office/officeart/2008/layout/VerticalCurvedList"/>
    <dgm:cxn modelId="{FE865B7B-E35D-41B5-A122-C6BBC7AD0EDF}" type="presParOf" srcId="{A89CD2FC-BE56-4B13-95E8-18393B43B31E}" destId="{4AC3B48E-5EA6-420D-909E-5C9AD7769367}" srcOrd="6" destOrd="0" presId="urn:microsoft.com/office/officeart/2008/layout/VerticalCurvedList"/>
    <dgm:cxn modelId="{70B91305-09CD-421C-9713-10F8B18E0825}" type="presParOf" srcId="{4AC3B48E-5EA6-420D-909E-5C9AD7769367}" destId="{3E725B70-82DF-4B89-BF56-CECD91ECA4C5}" srcOrd="0" destOrd="0" presId="urn:microsoft.com/office/officeart/2008/layout/VerticalCurvedList"/>
    <dgm:cxn modelId="{33B3894B-7405-42E1-BE2B-0C8905880452}" type="presParOf" srcId="{A89CD2FC-BE56-4B13-95E8-18393B43B31E}" destId="{3C6B5448-62E3-4B16-B825-F76E1A710745}" srcOrd="7" destOrd="0" presId="urn:microsoft.com/office/officeart/2008/layout/VerticalCurvedList"/>
    <dgm:cxn modelId="{3C65A03B-4C9C-4221-BE1B-EF0A0059237E}" type="presParOf" srcId="{A89CD2FC-BE56-4B13-95E8-18393B43B31E}" destId="{4A4AA8AB-87FC-473C-B50B-C2618FA4CA44}" srcOrd="8" destOrd="0" presId="urn:microsoft.com/office/officeart/2008/layout/VerticalCurvedList"/>
    <dgm:cxn modelId="{3C89D2CD-ED1D-4B4A-A96D-9E93717E8C49}" type="presParOf" srcId="{4A4AA8AB-87FC-473C-B50B-C2618FA4CA44}" destId="{27617528-A035-40AB-8B22-E34360A99E3C}" srcOrd="0" destOrd="0" presId="urn:microsoft.com/office/officeart/2008/layout/VerticalCurvedList"/>
    <dgm:cxn modelId="{72D006E0-AD3B-4A02-90C7-23EE86D0EF8A}" type="presParOf" srcId="{A89CD2FC-BE56-4B13-95E8-18393B43B31E}" destId="{254256F6-5F80-4C3C-83AF-A28528759BEC}" srcOrd="9" destOrd="0" presId="urn:microsoft.com/office/officeart/2008/layout/VerticalCurvedList"/>
    <dgm:cxn modelId="{068A6A16-71D6-4C6F-9846-EED3EAE80A4F}" type="presParOf" srcId="{A89CD2FC-BE56-4B13-95E8-18393B43B31E}" destId="{8C5D9E53-3EA7-4694-ABA2-409A2E5B77B5}" srcOrd="10" destOrd="0" presId="urn:microsoft.com/office/officeart/2008/layout/VerticalCurvedList"/>
    <dgm:cxn modelId="{E03300DF-1D11-47EB-891A-840CCEFDDCEA}" type="presParOf" srcId="{8C5D9E53-3EA7-4694-ABA2-409A2E5B77B5}" destId="{A139FECF-56C2-4CEA-AD4F-4D08984B8CF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07BBC3-A6EF-4FB3-8A02-AC380A6DA3F9}"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it-IT"/>
        </a:p>
      </dgm:t>
    </dgm:pt>
    <dgm:pt modelId="{CE89BD74-752D-412D-BF68-2E05A3AA8133}">
      <dgm:prSet phldrT="[Testo]" custT="1"/>
      <dgm:spPr/>
      <dgm:t>
        <a:bodyPr/>
        <a:lstStyle/>
        <a:p>
          <a:r>
            <a:rPr lang="it-IT" sz="3200" dirty="0">
              <a:solidFill>
                <a:schemeClr val="bg2"/>
              </a:solidFill>
            </a:rPr>
            <a:t>1.</a:t>
          </a:r>
        </a:p>
      </dgm:t>
    </dgm:pt>
    <dgm:pt modelId="{B140CA64-6B78-49AA-ABE5-E8EA8017C28B}" type="parTrans" cxnId="{711F057A-AE65-4D96-A060-8461D6602FF9}">
      <dgm:prSet/>
      <dgm:spPr/>
      <dgm:t>
        <a:bodyPr/>
        <a:lstStyle/>
        <a:p>
          <a:endParaRPr lang="it-IT"/>
        </a:p>
      </dgm:t>
    </dgm:pt>
    <dgm:pt modelId="{39FD6BB4-6F93-4209-910E-5211BC02CB72}" type="sibTrans" cxnId="{711F057A-AE65-4D96-A060-8461D6602FF9}">
      <dgm:prSet/>
      <dgm:spPr/>
      <dgm:t>
        <a:bodyPr/>
        <a:lstStyle/>
        <a:p>
          <a:endParaRPr lang="it-IT"/>
        </a:p>
      </dgm:t>
    </dgm:pt>
    <dgm:pt modelId="{0FDB4959-CE4B-410F-AA08-53C38138F620}">
      <dgm:prSet phldrT="[Testo]" custT="1"/>
      <dgm:spPr/>
      <dgm:t>
        <a:bodyPr/>
        <a:lstStyle/>
        <a:p>
          <a:pPr>
            <a:buFont typeface="Arial" panose="020B0604020202020204" pitchFamily="34" charset="0"/>
            <a:buChar char="•"/>
          </a:pPr>
          <a:r>
            <a:rPr lang="it-IT" sz="3200" dirty="0"/>
            <a:t>A </a:t>
          </a:r>
          <a:r>
            <a:rPr lang="it-IT" sz="3200" dirty="0" err="1"/>
            <a:t>philosophical</a:t>
          </a:r>
          <a:r>
            <a:rPr lang="it-IT" sz="3200" dirty="0"/>
            <a:t> comedy</a:t>
          </a:r>
        </a:p>
      </dgm:t>
    </dgm:pt>
    <dgm:pt modelId="{F9061649-7A71-416B-95B2-3F50FE064830}" type="parTrans" cxnId="{97CFF452-0B12-4854-981D-0437144C67BA}">
      <dgm:prSet/>
      <dgm:spPr/>
      <dgm:t>
        <a:bodyPr/>
        <a:lstStyle/>
        <a:p>
          <a:endParaRPr lang="it-IT"/>
        </a:p>
      </dgm:t>
    </dgm:pt>
    <dgm:pt modelId="{D5D1F2BB-7F99-4949-ADD7-DB6E1C3A621E}" type="sibTrans" cxnId="{97CFF452-0B12-4854-981D-0437144C67BA}">
      <dgm:prSet/>
      <dgm:spPr/>
      <dgm:t>
        <a:bodyPr/>
        <a:lstStyle/>
        <a:p>
          <a:endParaRPr lang="it-IT"/>
        </a:p>
      </dgm:t>
    </dgm:pt>
    <dgm:pt modelId="{79BDFF5B-3BBD-4C5E-B3CB-6ACA6405DDA6}">
      <dgm:prSet phldrT="[Testo]" custT="1"/>
      <dgm:spPr/>
      <dgm:t>
        <a:bodyPr/>
        <a:lstStyle/>
        <a:p>
          <a:r>
            <a:rPr lang="it-IT" sz="3200" dirty="0">
              <a:solidFill>
                <a:schemeClr val="bg2"/>
              </a:solidFill>
            </a:rPr>
            <a:t>2.</a:t>
          </a:r>
        </a:p>
      </dgm:t>
    </dgm:pt>
    <dgm:pt modelId="{1481DF96-6604-4308-A424-1FE5ACBB6607}" type="parTrans" cxnId="{C62F60AB-49CB-450E-8077-DA9978031BC1}">
      <dgm:prSet/>
      <dgm:spPr/>
      <dgm:t>
        <a:bodyPr/>
        <a:lstStyle/>
        <a:p>
          <a:endParaRPr lang="it-IT"/>
        </a:p>
      </dgm:t>
    </dgm:pt>
    <dgm:pt modelId="{DA46AE79-FFDB-4586-A71B-0CF4AE53F53A}" type="sibTrans" cxnId="{C62F60AB-49CB-450E-8077-DA9978031BC1}">
      <dgm:prSet/>
      <dgm:spPr/>
      <dgm:t>
        <a:bodyPr/>
        <a:lstStyle/>
        <a:p>
          <a:endParaRPr lang="it-IT"/>
        </a:p>
      </dgm:t>
    </dgm:pt>
    <dgm:pt modelId="{CA6D9CED-7BAD-4548-BB8C-3402FC29E059}">
      <dgm:prSet phldrT="[Testo]" custT="1"/>
      <dgm:spPr/>
      <dgm:t>
        <a:bodyPr/>
        <a:lstStyle/>
        <a:p>
          <a:r>
            <a:rPr lang="it-IT" sz="3200" dirty="0"/>
            <a:t>A new </a:t>
          </a:r>
          <a:r>
            <a:rPr lang="it-IT" sz="3200" dirty="0" err="1"/>
            <a:t>Odyssean</a:t>
          </a:r>
          <a:r>
            <a:rPr lang="it-IT" sz="3200" dirty="0"/>
            <a:t> </a:t>
          </a:r>
          <a:r>
            <a:rPr lang="it-IT" sz="3200" dirty="0" err="1"/>
            <a:t>catabasis</a:t>
          </a:r>
          <a:endParaRPr lang="it-IT" sz="3200" dirty="0"/>
        </a:p>
      </dgm:t>
    </dgm:pt>
    <dgm:pt modelId="{DC549454-A624-44FB-A87F-2942A98B6C6F}" type="parTrans" cxnId="{B6D8D66D-6803-438C-B600-11ECB40391A3}">
      <dgm:prSet/>
      <dgm:spPr/>
      <dgm:t>
        <a:bodyPr/>
        <a:lstStyle/>
        <a:p>
          <a:endParaRPr lang="it-IT"/>
        </a:p>
      </dgm:t>
    </dgm:pt>
    <dgm:pt modelId="{4CE39A5A-679D-4941-8EB5-A3D0EDE40E68}" type="sibTrans" cxnId="{B6D8D66D-6803-438C-B600-11ECB40391A3}">
      <dgm:prSet/>
      <dgm:spPr/>
      <dgm:t>
        <a:bodyPr/>
        <a:lstStyle/>
        <a:p>
          <a:endParaRPr lang="it-IT"/>
        </a:p>
      </dgm:t>
    </dgm:pt>
    <dgm:pt modelId="{A8CD7385-5B5D-47E8-B4A6-0C298BEC6465}">
      <dgm:prSet phldrT="[Testo]" custT="1"/>
      <dgm:spPr/>
      <dgm:t>
        <a:bodyPr/>
        <a:lstStyle/>
        <a:p>
          <a:r>
            <a:rPr lang="it-IT" sz="3200" dirty="0">
              <a:solidFill>
                <a:schemeClr val="bg2"/>
              </a:solidFill>
            </a:rPr>
            <a:t>3.</a:t>
          </a:r>
        </a:p>
      </dgm:t>
    </dgm:pt>
    <dgm:pt modelId="{0422D755-D483-4B4D-A1BA-F19A7A2358E1}" type="parTrans" cxnId="{2505013C-B145-443B-B41C-CACBD9036572}">
      <dgm:prSet/>
      <dgm:spPr/>
      <dgm:t>
        <a:bodyPr/>
        <a:lstStyle/>
        <a:p>
          <a:endParaRPr lang="it-IT"/>
        </a:p>
      </dgm:t>
    </dgm:pt>
    <dgm:pt modelId="{2C76DF70-7E6D-4DCD-8923-89E2321570A9}" type="sibTrans" cxnId="{2505013C-B145-443B-B41C-CACBD9036572}">
      <dgm:prSet/>
      <dgm:spPr/>
      <dgm:t>
        <a:bodyPr/>
        <a:lstStyle/>
        <a:p>
          <a:endParaRPr lang="it-IT"/>
        </a:p>
      </dgm:t>
    </dgm:pt>
    <dgm:pt modelId="{8ACAFB76-5668-4222-8672-413954E5F6A1}">
      <dgm:prSet phldrT="[Testo]" custT="1"/>
      <dgm:spPr/>
      <dgm:t>
        <a:bodyPr/>
        <a:lstStyle/>
        <a:p>
          <a:r>
            <a:rPr lang="it-IT" sz="3200" dirty="0"/>
            <a:t>A </a:t>
          </a:r>
          <a:r>
            <a:rPr lang="it-IT" sz="3200" dirty="0" err="1"/>
            <a:t>historical</a:t>
          </a:r>
          <a:r>
            <a:rPr lang="it-IT" sz="3200" dirty="0"/>
            <a:t> fiction</a:t>
          </a:r>
        </a:p>
      </dgm:t>
    </dgm:pt>
    <dgm:pt modelId="{F358F2C2-3053-42E7-859F-80E79ADC1972}" type="parTrans" cxnId="{64150E80-0B0E-4240-A113-EDF73B843E97}">
      <dgm:prSet/>
      <dgm:spPr/>
      <dgm:t>
        <a:bodyPr/>
        <a:lstStyle/>
        <a:p>
          <a:endParaRPr lang="it-IT"/>
        </a:p>
      </dgm:t>
    </dgm:pt>
    <dgm:pt modelId="{90F9EEA3-3929-4289-BDBB-C5260358F1AD}" type="sibTrans" cxnId="{64150E80-0B0E-4240-A113-EDF73B843E97}">
      <dgm:prSet/>
      <dgm:spPr/>
      <dgm:t>
        <a:bodyPr/>
        <a:lstStyle/>
        <a:p>
          <a:endParaRPr lang="it-IT"/>
        </a:p>
      </dgm:t>
    </dgm:pt>
    <dgm:pt modelId="{BF77206A-F8F0-4258-B6BE-3C0F4F5F63ED}" type="pres">
      <dgm:prSet presAssocID="{5D07BBC3-A6EF-4FB3-8A02-AC380A6DA3F9}" presName="Name0" presStyleCnt="0">
        <dgm:presLayoutVars>
          <dgm:chPref val="3"/>
          <dgm:dir/>
          <dgm:animLvl val="lvl"/>
          <dgm:resizeHandles/>
        </dgm:presLayoutVars>
      </dgm:prSet>
      <dgm:spPr/>
    </dgm:pt>
    <dgm:pt modelId="{564E59C8-67A5-4EC8-ABB6-D068EDD0F9E1}" type="pres">
      <dgm:prSet presAssocID="{CE89BD74-752D-412D-BF68-2E05A3AA8133}" presName="horFlow" presStyleCnt="0"/>
      <dgm:spPr/>
    </dgm:pt>
    <dgm:pt modelId="{3DEA2259-CE6D-4DE1-92A3-08F2AE169964}" type="pres">
      <dgm:prSet presAssocID="{CE89BD74-752D-412D-BF68-2E05A3AA8133}" presName="bigChev" presStyleLbl="node1" presStyleIdx="0" presStyleCnt="3"/>
      <dgm:spPr/>
    </dgm:pt>
    <dgm:pt modelId="{2774C951-B05C-4EC7-9A9B-9383FCCC3C48}" type="pres">
      <dgm:prSet presAssocID="{F9061649-7A71-416B-95B2-3F50FE064830}" presName="parTrans" presStyleCnt="0"/>
      <dgm:spPr/>
    </dgm:pt>
    <dgm:pt modelId="{AFB7FEE5-5229-41EC-A4A9-0BAEF7F0F7F5}" type="pres">
      <dgm:prSet presAssocID="{0FDB4959-CE4B-410F-AA08-53C38138F620}" presName="node" presStyleLbl="alignAccFollowNode1" presStyleIdx="0" presStyleCnt="3" custScaleX="272482">
        <dgm:presLayoutVars>
          <dgm:bulletEnabled val="1"/>
        </dgm:presLayoutVars>
      </dgm:prSet>
      <dgm:spPr/>
    </dgm:pt>
    <dgm:pt modelId="{781E84BF-9C64-402B-9349-CB7BEC8E9AD7}" type="pres">
      <dgm:prSet presAssocID="{CE89BD74-752D-412D-BF68-2E05A3AA8133}" presName="vSp" presStyleCnt="0"/>
      <dgm:spPr/>
    </dgm:pt>
    <dgm:pt modelId="{8E7ACA1D-AA11-4B7E-8C98-873918D1AEA3}" type="pres">
      <dgm:prSet presAssocID="{79BDFF5B-3BBD-4C5E-B3CB-6ACA6405DDA6}" presName="horFlow" presStyleCnt="0"/>
      <dgm:spPr/>
    </dgm:pt>
    <dgm:pt modelId="{8A16B6C3-9405-485F-B6A9-B9E896FA4295}" type="pres">
      <dgm:prSet presAssocID="{79BDFF5B-3BBD-4C5E-B3CB-6ACA6405DDA6}" presName="bigChev" presStyleLbl="node1" presStyleIdx="1" presStyleCnt="3"/>
      <dgm:spPr/>
    </dgm:pt>
    <dgm:pt modelId="{95284B35-DD93-48DA-A42D-8D50D4650492}" type="pres">
      <dgm:prSet presAssocID="{DC549454-A624-44FB-A87F-2942A98B6C6F}" presName="parTrans" presStyleCnt="0"/>
      <dgm:spPr/>
    </dgm:pt>
    <dgm:pt modelId="{B7214E42-FF3E-4B6A-921F-0F53E84B3AD5}" type="pres">
      <dgm:prSet presAssocID="{CA6D9CED-7BAD-4548-BB8C-3402FC29E059}" presName="node" presStyleLbl="alignAccFollowNode1" presStyleIdx="1" presStyleCnt="3" custScaleX="272482">
        <dgm:presLayoutVars>
          <dgm:bulletEnabled val="1"/>
        </dgm:presLayoutVars>
      </dgm:prSet>
      <dgm:spPr/>
    </dgm:pt>
    <dgm:pt modelId="{3E60734F-598A-4C96-9458-BEA0CDBDF60F}" type="pres">
      <dgm:prSet presAssocID="{79BDFF5B-3BBD-4C5E-B3CB-6ACA6405DDA6}" presName="vSp" presStyleCnt="0"/>
      <dgm:spPr/>
    </dgm:pt>
    <dgm:pt modelId="{78B9EF12-4B97-4F4A-9927-22E69D9A303A}" type="pres">
      <dgm:prSet presAssocID="{A8CD7385-5B5D-47E8-B4A6-0C298BEC6465}" presName="horFlow" presStyleCnt="0"/>
      <dgm:spPr/>
    </dgm:pt>
    <dgm:pt modelId="{E720049B-5F6E-4232-B409-0844255BF65A}" type="pres">
      <dgm:prSet presAssocID="{A8CD7385-5B5D-47E8-B4A6-0C298BEC6465}" presName="bigChev" presStyleLbl="node1" presStyleIdx="2" presStyleCnt="3"/>
      <dgm:spPr/>
    </dgm:pt>
    <dgm:pt modelId="{502F8B24-AC7B-4C50-AEE9-8BB3D3D3D0F6}" type="pres">
      <dgm:prSet presAssocID="{F358F2C2-3053-42E7-859F-80E79ADC1972}" presName="parTrans" presStyleCnt="0"/>
      <dgm:spPr/>
    </dgm:pt>
    <dgm:pt modelId="{5DBF65DD-4926-45AB-AD43-5DC4312AC5D7}" type="pres">
      <dgm:prSet presAssocID="{8ACAFB76-5668-4222-8672-413954E5F6A1}" presName="node" presStyleLbl="alignAccFollowNode1" presStyleIdx="2" presStyleCnt="3" custScaleX="272482">
        <dgm:presLayoutVars>
          <dgm:bulletEnabled val="1"/>
        </dgm:presLayoutVars>
      </dgm:prSet>
      <dgm:spPr/>
    </dgm:pt>
  </dgm:ptLst>
  <dgm:cxnLst>
    <dgm:cxn modelId="{2505013C-B145-443B-B41C-CACBD9036572}" srcId="{5D07BBC3-A6EF-4FB3-8A02-AC380A6DA3F9}" destId="{A8CD7385-5B5D-47E8-B4A6-0C298BEC6465}" srcOrd="2" destOrd="0" parTransId="{0422D755-D483-4B4D-A1BA-F19A7A2358E1}" sibTransId="{2C76DF70-7E6D-4DCD-8923-89E2321570A9}"/>
    <dgm:cxn modelId="{71A3D341-4FFB-4987-BB86-A2911726E949}" type="presOf" srcId="{CE89BD74-752D-412D-BF68-2E05A3AA8133}" destId="{3DEA2259-CE6D-4DE1-92A3-08F2AE169964}" srcOrd="0" destOrd="0" presId="urn:microsoft.com/office/officeart/2005/8/layout/lProcess3"/>
    <dgm:cxn modelId="{F3912A42-FACC-48E4-845B-E14769457113}" type="presOf" srcId="{CA6D9CED-7BAD-4548-BB8C-3402FC29E059}" destId="{B7214E42-FF3E-4B6A-921F-0F53E84B3AD5}" srcOrd="0" destOrd="0" presId="urn:microsoft.com/office/officeart/2005/8/layout/lProcess3"/>
    <dgm:cxn modelId="{FC0C9667-B789-4677-9DB5-2A42DAACB058}" type="presOf" srcId="{79BDFF5B-3BBD-4C5E-B3CB-6ACA6405DDA6}" destId="{8A16B6C3-9405-485F-B6A9-B9E896FA4295}" srcOrd="0" destOrd="0" presId="urn:microsoft.com/office/officeart/2005/8/layout/lProcess3"/>
    <dgm:cxn modelId="{B6D8D66D-6803-438C-B600-11ECB40391A3}" srcId="{79BDFF5B-3BBD-4C5E-B3CB-6ACA6405DDA6}" destId="{CA6D9CED-7BAD-4548-BB8C-3402FC29E059}" srcOrd="0" destOrd="0" parTransId="{DC549454-A624-44FB-A87F-2942A98B6C6F}" sibTransId="{4CE39A5A-679D-4941-8EB5-A3D0EDE40E68}"/>
    <dgm:cxn modelId="{97CFF452-0B12-4854-981D-0437144C67BA}" srcId="{CE89BD74-752D-412D-BF68-2E05A3AA8133}" destId="{0FDB4959-CE4B-410F-AA08-53C38138F620}" srcOrd="0" destOrd="0" parTransId="{F9061649-7A71-416B-95B2-3F50FE064830}" sibTransId="{D5D1F2BB-7F99-4949-ADD7-DB6E1C3A621E}"/>
    <dgm:cxn modelId="{5A631456-3864-47C8-A348-6381B9D426F9}" type="presOf" srcId="{0FDB4959-CE4B-410F-AA08-53C38138F620}" destId="{AFB7FEE5-5229-41EC-A4A9-0BAEF7F0F7F5}" srcOrd="0" destOrd="0" presId="urn:microsoft.com/office/officeart/2005/8/layout/lProcess3"/>
    <dgm:cxn modelId="{711F057A-AE65-4D96-A060-8461D6602FF9}" srcId="{5D07BBC3-A6EF-4FB3-8A02-AC380A6DA3F9}" destId="{CE89BD74-752D-412D-BF68-2E05A3AA8133}" srcOrd="0" destOrd="0" parTransId="{B140CA64-6B78-49AA-ABE5-E8EA8017C28B}" sibTransId="{39FD6BB4-6F93-4209-910E-5211BC02CB72}"/>
    <dgm:cxn modelId="{64150E80-0B0E-4240-A113-EDF73B843E97}" srcId="{A8CD7385-5B5D-47E8-B4A6-0C298BEC6465}" destId="{8ACAFB76-5668-4222-8672-413954E5F6A1}" srcOrd="0" destOrd="0" parTransId="{F358F2C2-3053-42E7-859F-80E79ADC1972}" sibTransId="{90F9EEA3-3929-4289-BDBB-C5260358F1AD}"/>
    <dgm:cxn modelId="{C62F60AB-49CB-450E-8077-DA9978031BC1}" srcId="{5D07BBC3-A6EF-4FB3-8A02-AC380A6DA3F9}" destId="{79BDFF5B-3BBD-4C5E-B3CB-6ACA6405DDA6}" srcOrd="1" destOrd="0" parTransId="{1481DF96-6604-4308-A424-1FE5ACBB6607}" sibTransId="{DA46AE79-FFDB-4586-A71B-0CF4AE53F53A}"/>
    <dgm:cxn modelId="{77A903AD-B0DA-4200-89E6-4BE9147F2269}" type="presOf" srcId="{5D07BBC3-A6EF-4FB3-8A02-AC380A6DA3F9}" destId="{BF77206A-F8F0-4258-B6BE-3C0F4F5F63ED}" srcOrd="0" destOrd="0" presId="urn:microsoft.com/office/officeart/2005/8/layout/lProcess3"/>
    <dgm:cxn modelId="{2EC74EC8-C51D-4803-B406-22AB72EC8E8F}" type="presOf" srcId="{8ACAFB76-5668-4222-8672-413954E5F6A1}" destId="{5DBF65DD-4926-45AB-AD43-5DC4312AC5D7}" srcOrd="0" destOrd="0" presId="urn:microsoft.com/office/officeart/2005/8/layout/lProcess3"/>
    <dgm:cxn modelId="{34CDFAF3-A1F6-43F5-87C7-A9EA15E4FC06}" type="presOf" srcId="{A8CD7385-5B5D-47E8-B4A6-0C298BEC6465}" destId="{E720049B-5F6E-4232-B409-0844255BF65A}" srcOrd="0" destOrd="0" presId="urn:microsoft.com/office/officeart/2005/8/layout/lProcess3"/>
    <dgm:cxn modelId="{72D73FC3-1EB7-48C9-AB90-A1A14D0A1CEB}" type="presParOf" srcId="{BF77206A-F8F0-4258-B6BE-3C0F4F5F63ED}" destId="{564E59C8-67A5-4EC8-ABB6-D068EDD0F9E1}" srcOrd="0" destOrd="0" presId="urn:microsoft.com/office/officeart/2005/8/layout/lProcess3"/>
    <dgm:cxn modelId="{C1C662D9-A127-47A2-AD56-8C5F1ED8A15E}" type="presParOf" srcId="{564E59C8-67A5-4EC8-ABB6-D068EDD0F9E1}" destId="{3DEA2259-CE6D-4DE1-92A3-08F2AE169964}" srcOrd="0" destOrd="0" presId="urn:microsoft.com/office/officeart/2005/8/layout/lProcess3"/>
    <dgm:cxn modelId="{E7C36C34-20AF-4867-8DB5-1ECF10E74E8D}" type="presParOf" srcId="{564E59C8-67A5-4EC8-ABB6-D068EDD0F9E1}" destId="{2774C951-B05C-4EC7-9A9B-9383FCCC3C48}" srcOrd="1" destOrd="0" presId="urn:microsoft.com/office/officeart/2005/8/layout/lProcess3"/>
    <dgm:cxn modelId="{80AD137F-8165-40C4-A3C4-026DA4A73485}" type="presParOf" srcId="{564E59C8-67A5-4EC8-ABB6-D068EDD0F9E1}" destId="{AFB7FEE5-5229-41EC-A4A9-0BAEF7F0F7F5}" srcOrd="2" destOrd="0" presId="urn:microsoft.com/office/officeart/2005/8/layout/lProcess3"/>
    <dgm:cxn modelId="{BE85E3EC-0212-4D1D-A8C2-8D58174E477A}" type="presParOf" srcId="{BF77206A-F8F0-4258-B6BE-3C0F4F5F63ED}" destId="{781E84BF-9C64-402B-9349-CB7BEC8E9AD7}" srcOrd="1" destOrd="0" presId="urn:microsoft.com/office/officeart/2005/8/layout/lProcess3"/>
    <dgm:cxn modelId="{2915ECA3-5B34-4398-85C0-AC2C03F0B34A}" type="presParOf" srcId="{BF77206A-F8F0-4258-B6BE-3C0F4F5F63ED}" destId="{8E7ACA1D-AA11-4B7E-8C98-873918D1AEA3}" srcOrd="2" destOrd="0" presId="urn:microsoft.com/office/officeart/2005/8/layout/lProcess3"/>
    <dgm:cxn modelId="{92771608-D3C2-4510-A997-DF3D5757D774}" type="presParOf" srcId="{8E7ACA1D-AA11-4B7E-8C98-873918D1AEA3}" destId="{8A16B6C3-9405-485F-B6A9-B9E896FA4295}" srcOrd="0" destOrd="0" presId="urn:microsoft.com/office/officeart/2005/8/layout/lProcess3"/>
    <dgm:cxn modelId="{FD3056AE-9F41-48FD-AA22-1C13CE03BBF4}" type="presParOf" srcId="{8E7ACA1D-AA11-4B7E-8C98-873918D1AEA3}" destId="{95284B35-DD93-48DA-A42D-8D50D4650492}" srcOrd="1" destOrd="0" presId="urn:microsoft.com/office/officeart/2005/8/layout/lProcess3"/>
    <dgm:cxn modelId="{E13B5012-6865-4B76-9E8A-925F9B9F6F89}" type="presParOf" srcId="{8E7ACA1D-AA11-4B7E-8C98-873918D1AEA3}" destId="{B7214E42-FF3E-4B6A-921F-0F53E84B3AD5}" srcOrd="2" destOrd="0" presId="urn:microsoft.com/office/officeart/2005/8/layout/lProcess3"/>
    <dgm:cxn modelId="{BF52351C-EA13-4CBD-A260-6364E041A47C}" type="presParOf" srcId="{BF77206A-F8F0-4258-B6BE-3C0F4F5F63ED}" destId="{3E60734F-598A-4C96-9458-BEA0CDBDF60F}" srcOrd="3" destOrd="0" presId="urn:microsoft.com/office/officeart/2005/8/layout/lProcess3"/>
    <dgm:cxn modelId="{DE41D1F9-66F3-4531-A11E-82C924EAA4D3}" type="presParOf" srcId="{BF77206A-F8F0-4258-B6BE-3C0F4F5F63ED}" destId="{78B9EF12-4B97-4F4A-9927-22E69D9A303A}" srcOrd="4" destOrd="0" presId="urn:microsoft.com/office/officeart/2005/8/layout/lProcess3"/>
    <dgm:cxn modelId="{ADCC2A00-25D3-40D6-A576-2CFDE959CEDB}" type="presParOf" srcId="{78B9EF12-4B97-4F4A-9927-22E69D9A303A}" destId="{E720049B-5F6E-4232-B409-0844255BF65A}" srcOrd="0" destOrd="0" presId="urn:microsoft.com/office/officeart/2005/8/layout/lProcess3"/>
    <dgm:cxn modelId="{E08AA6D7-2725-4C85-9C15-FA4A69B832B1}" type="presParOf" srcId="{78B9EF12-4B97-4F4A-9927-22E69D9A303A}" destId="{502F8B24-AC7B-4C50-AEE9-8BB3D3D3D0F6}" srcOrd="1" destOrd="0" presId="urn:microsoft.com/office/officeart/2005/8/layout/lProcess3"/>
    <dgm:cxn modelId="{C39ACD15-E8B6-4305-9807-DAFFAC5D6B53}" type="presParOf" srcId="{78B9EF12-4B97-4F4A-9927-22E69D9A303A}" destId="{5DBF65DD-4926-45AB-AD43-5DC4312AC5D7}"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769DCC-7549-42C2-87A2-20D86E63983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it-IT"/>
        </a:p>
      </dgm:t>
    </dgm:pt>
    <dgm:pt modelId="{507A27F2-1C16-4D25-BC70-594712E3FB33}">
      <dgm:prSet phldrT="[Testo]"/>
      <dgm:spPr/>
      <dgm:t>
        <a:bodyPr/>
        <a:lstStyle/>
        <a:p>
          <a:r>
            <a:rPr lang="it-IT" dirty="0">
              <a:solidFill>
                <a:schemeClr val="bg2"/>
              </a:solidFill>
            </a:rPr>
            <a:t>House of </a:t>
          </a:r>
          <a:r>
            <a:rPr lang="it-IT" dirty="0" err="1">
              <a:solidFill>
                <a:schemeClr val="bg2"/>
              </a:solidFill>
            </a:rPr>
            <a:t>Callias</a:t>
          </a:r>
          <a:endParaRPr lang="it-IT" dirty="0">
            <a:solidFill>
              <a:schemeClr val="bg2"/>
            </a:solidFill>
          </a:endParaRPr>
        </a:p>
      </dgm:t>
    </dgm:pt>
    <dgm:pt modelId="{DB48FE31-5B9B-4E8E-A554-1ACBAB23EC17}" type="parTrans" cxnId="{9C7BC904-1E71-41FD-AFEB-8AC31F45467D}">
      <dgm:prSet/>
      <dgm:spPr/>
      <dgm:t>
        <a:bodyPr/>
        <a:lstStyle/>
        <a:p>
          <a:endParaRPr lang="it-IT"/>
        </a:p>
      </dgm:t>
    </dgm:pt>
    <dgm:pt modelId="{D0D2BAEE-0936-41D1-BD18-1ACD36B129D9}" type="sibTrans" cxnId="{9C7BC904-1E71-41FD-AFEB-8AC31F45467D}">
      <dgm:prSet/>
      <dgm:spPr/>
      <dgm:t>
        <a:bodyPr/>
        <a:lstStyle/>
        <a:p>
          <a:endParaRPr lang="it-IT"/>
        </a:p>
      </dgm:t>
    </dgm:pt>
    <dgm:pt modelId="{2C265AE5-ACC0-4559-8E8F-8B0F0C6FD39E}">
      <dgm:prSet phldrT="[Testo]"/>
      <dgm:spPr/>
      <dgm:t>
        <a:bodyPr/>
        <a:lstStyle/>
        <a:p>
          <a:r>
            <a:rPr lang="it-IT" dirty="0" err="1"/>
            <a:t>Eupolis</a:t>
          </a:r>
          <a:r>
            <a:rPr lang="it-IT" dirty="0"/>
            <a:t>’ </a:t>
          </a:r>
          <a:r>
            <a:rPr lang="it-IT" i="1" dirty="0" err="1"/>
            <a:t>Kolakes</a:t>
          </a:r>
          <a:r>
            <a:rPr lang="it-IT" i="0" dirty="0"/>
            <a:t> (</a:t>
          </a:r>
          <a:r>
            <a:rPr lang="it-IT" i="1" dirty="0" err="1"/>
            <a:t>Flatterers</a:t>
          </a:r>
          <a:r>
            <a:rPr lang="it-IT" i="0" dirty="0"/>
            <a:t>)</a:t>
          </a:r>
          <a:endParaRPr lang="it-IT" dirty="0"/>
        </a:p>
      </dgm:t>
    </dgm:pt>
    <dgm:pt modelId="{A2DF15B1-6A4E-485F-818D-18572F149358}" type="parTrans" cxnId="{3F0296FA-D09E-4AE6-A1B2-14F3C5C1C44F}">
      <dgm:prSet/>
      <dgm:spPr/>
      <dgm:t>
        <a:bodyPr/>
        <a:lstStyle/>
        <a:p>
          <a:endParaRPr lang="it-IT"/>
        </a:p>
      </dgm:t>
    </dgm:pt>
    <dgm:pt modelId="{BC971DA8-19BD-4048-AFB4-BC9B4452A378}" type="sibTrans" cxnId="{3F0296FA-D09E-4AE6-A1B2-14F3C5C1C44F}">
      <dgm:prSet/>
      <dgm:spPr/>
      <dgm:t>
        <a:bodyPr/>
        <a:lstStyle/>
        <a:p>
          <a:endParaRPr lang="it-IT"/>
        </a:p>
      </dgm:t>
    </dgm:pt>
    <dgm:pt modelId="{6BEB0E41-D3DE-491D-A066-C5B926DD3C6D}">
      <dgm:prSet phldrT="[Testo]"/>
      <dgm:spPr/>
      <dgm:t>
        <a:bodyPr/>
        <a:lstStyle/>
        <a:p>
          <a:r>
            <a:rPr lang="it-IT" dirty="0">
              <a:solidFill>
                <a:schemeClr val="bg2"/>
              </a:solidFill>
            </a:rPr>
            <a:t>Use of </a:t>
          </a:r>
          <a:r>
            <a:rPr lang="it-IT" dirty="0" err="1">
              <a:solidFill>
                <a:schemeClr val="bg2"/>
              </a:solidFill>
            </a:rPr>
            <a:t>characters</a:t>
          </a:r>
          <a:endParaRPr lang="it-IT" dirty="0">
            <a:solidFill>
              <a:schemeClr val="bg2"/>
            </a:solidFill>
          </a:endParaRPr>
        </a:p>
      </dgm:t>
    </dgm:pt>
    <dgm:pt modelId="{054B57B2-62AF-43B8-B84D-7072B3A3EC34}" type="parTrans" cxnId="{F2ED85B1-B347-4A24-BE88-30DAFBE94D16}">
      <dgm:prSet/>
      <dgm:spPr/>
      <dgm:t>
        <a:bodyPr/>
        <a:lstStyle/>
        <a:p>
          <a:endParaRPr lang="it-IT"/>
        </a:p>
      </dgm:t>
    </dgm:pt>
    <dgm:pt modelId="{FA42BA5D-C4C7-46F3-8C41-12B44654A707}" type="sibTrans" cxnId="{F2ED85B1-B347-4A24-BE88-30DAFBE94D16}">
      <dgm:prSet/>
      <dgm:spPr/>
      <dgm:t>
        <a:bodyPr/>
        <a:lstStyle/>
        <a:p>
          <a:endParaRPr lang="it-IT"/>
        </a:p>
      </dgm:t>
    </dgm:pt>
    <dgm:pt modelId="{DC2E8DD7-8E1B-4810-9BDF-A2E591BB6DD1}">
      <dgm:prSet phldrT="[Testo]"/>
      <dgm:spPr/>
      <dgm:t>
        <a:bodyPr/>
        <a:lstStyle/>
        <a:p>
          <a:r>
            <a:rPr lang="it-IT" i="1" dirty="0"/>
            <a:t>E. g.</a:t>
          </a:r>
          <a:r>
            <a:rPr lang="it-IT" i="0" dirty="0"/>
            <a:t> the bed of </a:t>
          </a:r>
          <a:r>
            <a:rPr lang="it-IT" i="0" dirty="0" err="1"/>
            <a:t>Prodicus</a:t>
          </a:r>
          <a:r>
            <a:rPr lang="it-IT" i="0" dirty="0"/>
            <a:t>: </a:t>
          </a:r>
          <a:r>
            <a:rPr lang="it-IT" i="0" dirty="0" err="1"/>
            <a:t>Cratinus</a:t>
          </a:r>
          <a:r>
            <a:rPr lang="it-IT" i="0" dirty="0"/>
            <a:t>’ </a:t>
          </a:r>
          <a:r>
            <a:rPr lang="it-IT" i="1" dirty="0" err="1"/>
            <a:t>Panoptai</a:t>
          </a:r>
          <a:endParaRPr lang="it-IT" i="1" dirty="0"/>
        </a:p>
      </dgm:t>
    </dgm:pt>
    <dgm:pt modelId="{157B78CC-4784-419E-8AE9-3D1AE52F32B7}" type="parTrans" cxnId="{01385374-A7AC-4D90-A81B-641D2DD1C88A}">
      <dgm:prSet/>
      <dgm:spPr/>
      <dgm:t>
        <a:bodyPr/>
        <a:lstStyle/>
        <a:p>
          <a:endParaRPr lang="it-IT"/>
        </a:p>
      </dgm:t>
    </dgm:pt>
    <dgm:pt modelId="{04B8D30D-42CA-4934-98E3-41E2E1E571C8}" type="sibTrans" cxnId="{01385374-A7AC-4D90-A81B-641D2DD1C88A}">
      <dgm:prSet/>
      <dgm:spPr/>
      <dgm:t>
        <a:bodyPr/>
        <a:lstStyle/>
        <a:p>
          <a:endParaRPr lang="it-IT"/>
        </a:p>
      </dgm:t>
    </dgm:pt>
    <dgm:pt modelId="{B9A827A5-4039-408A-A58A-8A0647FC46DC}">
      <dgm:prSet phldrT="[Testo]"/>
      <dgm:spPr/>
      <dgm:t>
        <a:bodyPr/>
        <a:lstStyle/>
        <a:p>
          <a:r>
            <a:rPr lang="it-IT" dirty="0"/>
            <a:t>See </a:t>
          </a:r>
          <a:r>
            <a:rPr lang="it-IT" dirty="0" err="1"/>
            <a:t>Aristophanes</a:t>
          </a:r>
          <a:r>
            <a:rPr lang="it-IT" dirty="0"/>
            <a:t>, </a:t>
          </a:r>
          <a:r>
            <a:rPr lang="it-IT" i="1" dirty="0" err="1"/>
            <a:t>Birds</a:t>
          </a:r>
          <a:r>
            <a:rPr lang="it-IT" i="0" dirty="0"/>
            <a:t> 284 ff.</a:t>
          </a:r>
          <a:endParaRPr lang="it-IT" dirty="0"/>
        </a:p>
      </dgm:t>
    </dgm:pt>
    <dgm:pt modelId="{62E19A30-B791-4083-8DBA-9587B624448B}" type="parTrans" cxnId="{7B5A4342-F2D2-4822-ADDA-680113F6CD81}">
      <dgm:prSet/>
      <dgm:spPr/>
      <dgm:t>
        <a:bodyPr/>
        <a:lstStyle/>
        <a:p>
          <a:endParaRPr lang="it-IT"/>
        </a:p>
      </dgm:t>
    </dgm:pt>
    <dgm:pt modelId="{C753B668-4A9C-4852-A481-F61141DF44C1}" type="sibTrans" cxnId="{7B5A4342-F2D2-4822-ADDA-680113F6CD81}">
      <dgm:prSet/>
      <dgm:spPr/>
      <dgm:t>
        <a:bodyPr/>
        <a:lstStyle/>
        <a:p>
          <a:endParaRPr lang="it-IT"/>
        </a:p>
      </dgm:t>
    </dgm:pt>
    <dgm:pt modelId="{34D3E6C6-7807-4D29-9EE3-5D8E0D1CA664}">
      <dgm:prSet phldrT="[Testo]"/>
      <dgm:spPr/>
      <dgm:t>
        <a:bodyPr/>
        <a:lstStyle/>
        <a:p>
          <a:r>
            <a:rPr lang="it-IT" dirty="0">
              <a:solidFill>
                <a:schemeClr val="bg2"/>
              </a:solidFill>
            </a:rPr>
            <a:t>The </a:t>
          </a:r>
          <a:r>
            <a:rPr lang="it-IT" dirty="0" err="1">
              <a:solidFill>
                <a:schemeClr val="bg2"/>
              </a:solidFill>
            </a:rPr>
            <a:t>eunuch</a:t>
          </a:r>
          <a:r>
            <a:rPr lang="it-IT" dirty="0">
              <a:solidFill>
                <a:schemeClr val="bg2"/>
              </a:solidFill>
            </a:rPr>
            <a:t> </a:t>
          </a:r>
          <a:r>
            <a:rPr lang="it-IT" dirty="0" err="1">
              <a:solidFill>
                <a:schemeClr val="bg2"/>
              </a:solidFill>
            </a:rPr>
            <a:t>doorman</a:t>
          </a:r>
          <a:endParaRPr lang="it-IT" dirty="0">
            <a:solidFill>
              <a:schemeClr val="bg2"/>
            </a:solidFill>
          </a:endParaRPr>
        </a:p>
      </dgm:t>
    </dgm:pt>
    <dgm:pt modelId="{7989A014-D3BD-4067-8D31-4C59F8FDDD0A}" type="parTrans" cxnId="{76C9713D-22A8-4460-9E59-5AE3EDA32719}">
      <dgm:prSet/>
      <dgm:spPr/>
      <dgm:t>
        <a:bodyPr/>
        <a:lstStyle/>
        <a:p>
          <a:endParaRPr lang="it-IT"/>
        </a:p>
      </dgm:t>
    </dgm:pt>
    <dgm:pt modelId="{6742E90A-B522-42EC-B426-07948F22A0B2}" type="sibTrans" cxnId="{76C9713D-22A8-4460-9E59-5AE3EDA32719}">
      <dgm:prSet/>
      <dgm:spPr/>
      <dgm:t>
        <a:bodyPr/>
        <a:lstStyle/>
        <a:p>
          <a:endParaRPr lang="it-IT"/>
        </a:p>
      </dgm:t>
    </dgm:pt>
    <dgm:pt modelId="{8BCEBF62-93FE-49F1-8B22-C2F4F24EF4F2}">
      <dgm:prSet phldrT="[Testo]"/>
      <dgm:spPr/>
      <dgm:t>
        <a:bodyPr/>
        <a:lstStyle/>
        <a:p>
          <a:r>
            <a:rPr lang="it-IT" dirty="0" err="1">
              <a:solidFill>
                <a:schemeClr val="bg2"/>
              </a:solidFill>
            </a:rPr>
            <a:t>Change</a:t>
          </a:r>
          <a:r>
            <a:rPr lang="it-IT" dirty="0">
              <a:solidFill>
                <a:schemeClr val="bg2"/>
              </a:solidFill>
            </a:rPr>
            <a:t> of setting</a:t>
          </a:r>
        </a:p>
      </dgm:t>
    </dgm:pt>
    <dgm:pt modelId="{3BB2F159-8AD3-4071-A413-BB63FB473247}" type="parTrans" cxnId="{0BE9F1A6-BAB6-4ECE-9642-0B80BE1371F9}">
      <dgm:prSet/>
      <dgm:spPr/>
      <dgm:t>
        <a:bodyPr/>
        <a:lstStyle/>
        <a:p>
          <a:endParaRPr lang="it-IT"/>
        </a:p>
      </dgm:t>
    </dgm:pt>
    <dgm:pt modelId="{FA0D39D3-CADC-4866-AE99-8CB4DCD079C3}" type="sibTrans" cxnId="{0BE9F1A6-BAB6-4ECE-9642-0B80BE1371F9}">
      <dgm:prSet/>
      <dgm:spPr/>
      <dgm:t>
        <a:bodyPr/>
        <a:lstStyle/>
        <a:p>
          <a:endParaRPr lang="it-IT"/>
        </a:p>
      </dgm:t>
    </dgm:pt>
    <dgm:pt modelId="{079EC6F3-73E4-49D6-9C79-9F9C296050B3}">
      <dgm:prSet phldrT="[Testo]"/>
      <dgm:spPr/>
      <dgm:t>
        <a:bodyPr/>
        <a:lstStyle/>
        <a:p>
          <a:r>
            <a:rPr lang="it-IT" dirty="0">
              <a:solidFill>
                <a:schemeClr val="tx1"/>
              </a:solidFill>
            </a:rPr>
            <a:t>See </a:t>
          </a:r>
          <a:r>
            <a:rPr lang="it-IT" dirty="0" err="1">
              <a:solidFill>
                <a:schemeClr val="tx1"/>
              </a:solidFill>
            </a:rPr>
            <a:t>Aristophanes</a:t>
          </a:r>
          <a:r>
            <a:rPr lang="it-IT" dirty="0">
              <a:solidFill>
                <a:schemeClr val="tx1"/>
              </a:solidFill>
            </a:rPr>
            <a:t>, </a:t>
          </a:r>
          <a:r>
            <a:rPr lang="it-IT" i="1" dirty="0" err="1">
              <a:solidFill>
                <a:schemeClr val="tx1"/>
              </a:solidFill>
            </a:rPr>
            <a:t>Acharnians</a:t>
          </a:r>
          <a:r>
            <a:rPr lang="it-IT" i="1" dirty="0">
              <a:solidFill>
                <a:schemeClr val="tx1"/>
              </a:solidFill>
            </a:rPr>
            <a:t> </a:t>
          </a:r>
          <a:r>
            <a:rPr lang="it-IT" i="0" dirty="0">
              <a:solidFill>
                <a:schemeClr val="tx1"/>
              </a:solidFill>
            </a:rPr>
            <a:t>395 ff. (esp. 406-408)</a:t>
          </a:r>
          <a:endParaRPr lang="it-IT" dirty="0">
            <a:solidFill>
              <a:schemeClr val="tx1"/>
            </a:solidFill>
          </a:endParaRPr>
        </a:p>
      </dgm:t>
    </dgm:pt>
    <dgm:pt modelId="{D3A4B3AD-30B8-4EC7-83FF-D374AA3C1299}" type="parTrans" cxnId="{0DCFA90E-3E6B-49C8-9617-3507E10293E9}">
      <dgm:prSet/>
      <dgm:spPr/>
      <dgm:t>
        <a:bodyPr/>
        <a:lstStyle/>
        <a:p>
          <a:endParaRPr lang="it-IT"/>
        </a:p>
      </dgm:t>
    </dgm:pt>
    <dgm:pt modelId="{7D60A75F-F78F-4E8B-B193-37D392BE77FD}" type="sibTrans" cxnId="{0DCFA90E-3E6B-49C8-9617-3507E10293E9}">
      <dgm:prSet/>
      <dgm:spPr/>
      <dgm:t>
        <a:bodyPr/>
        <a:lstStyle/>
        <a:p>
          <a:endParaRPr lang="it-IT"/>
        </a:p>
      </dgm:t>
    </dgm:pt>
    <dgm:pt modelId="{5EBDBCE6-BB90-48B9-9AF4-9E00D03A457C}">
      <dgm:prSet phldrT="[Testo]"/>
      <dgm:spPr/>
      <dgm:t>
        <a:bodyPr/>
        <a:lstStyle/>
        <a:p>
          <a:r>
            <a:rPr lang="it-IT" i="0" dirty="0" err="1">
              <a:solidFill>
                <a:schemeClr val="bg2"/>
              </a:solidFill>
            </a:rPr>
            <a:t>Agonal</a:t>
          </a:r>
          <a:r>
            <a:rPr lang="it-IT" i="0" dirty="0">
              <a:solidFill>
                <a:schemeClr val="bg2"/>
              </a:solidFill>
            </a:rPr>
            <a:t> </a:t>
          </a:r>
          <a:r>
            <a:rPr lang="it-IT" i="0" dirty="0" err="1">
              <a:solidFill>
                <a:schemeClr val="bg2"/>
              </a:solidFill>
            </a:rPr>
            <a:t>structure</a:t>
          </a:r>
          <a:endParaRPr lang="it-IT" i="0" dirty="0">
            <a:solidFill>
              <a:schemeClr val="bg2"/>
            </a:solidFill>
          </a:endParaRPr>
        </a:p>
      </dgm:t>
    </dgm:pt>
    <dgm:pt modelId="{6048973F-FC43-4A47-9D00-EE88F7E8A993}" type="parTrans" cxnId="{F365E46E-4E7F-422D-96DE-7A400E6D70DA}">
      <dgm:prSet/>
      <dgm:spPr/>
      <dgm:t>
        <a:bodyPr/>
        <a:lstStyle/>
        <a:p>
          <a:endParaRPr lang="it-IT"/>
        </a:p>
      </dgm:t>
    </dgm:pt>
    <dgm:pt modelId="{C497BBB0-A0E1-49A8-AD70-03BA905D3E59}" type="sibTrans" cxnId="{F365E46E-4E7F-422D-96DE-7A400E6D70DA}">
      <dgm:prSet/>
      <dgm:spPr/>
      <dgm:t>
        <a:bodyPr/>
        <a:lstStyle/>
        <a:p>
          <a:endParaRPr lang="it-IT"/>
        </a:p>
      </dgm:t>
    </dgm:pt>
    <dgm:pt modelId="{6558979E-7D80-42B8-8676-8BDD72512493}">
      <dgm:prSet phldrT="[Testo]"/>
      <dgm:spPr/>
      <dgm:t>
        <a:bodyPr/>
        <a:lstStyle/>
        <a:p>
          <a:r>
            <a:rPr lang="it-IT" i="0" dirty="0" err="1"/>
            <a:t>Individualized</a:t>
          </a:r>
          <a:r>
            <a:rPr lang="it-IT" i="0" dirty="0"/>
            <a:t> </a:t>
          </a:r>
          <a:r>
            <a:rPr lang="it-IT" i="1" dirty="0" err="1"/>
            <a:t>choros</a:t>
          </a:r>
          <a:r>
            <a:rPr lang="it-IT" i="0" dirty="0"/>
            <a:t>: </a:t>
          </a:r>
          <a:r>
            <a:rPr lang="it-IT" i="0" dirty="0" err="1"/>
            <a:t>Ameipsias</a:t>
          </a:r>
          <a:r>
            <a:rPr lang="it-IT" i="0" dirty="0"/>
            <a:t>’ </a:t>
          </a:r>
          <a:r>
            <a:rPr lang="it-IT" i="1" dirty="0" err="1"/>
            <a:t>Konnos</a:t>
          </a:r>
          <a:endParaRPr lang="it-IT" i="0" dirty="0"/>
        </a:p>
      </dgm:t>
    </dgm:pt>
    <dgm:pt modelId="{9013FBEF-ECD6-48B9-A6A0-C69160B31188}" type="parTrans" cxnId="{B73F2EEB-9BD3-45CB-922F-8B58AD50C0A2}">
      <dgm:prSet/>
      <dgm:spPr/>
      <dgm:t>
        <a:bodyPr/>
        <a:lstStyle/>
        <a:p>
          <a:endParaRPr lang="it-IT"/>
        </a:p>
      </dgm:t>
    </dgm:pt>
    <dgm:pt modelId="{F5B4A02B-7A3F-4A4D-8E58-D620DFB4F7B8}" type="sibTrans" cxnId="{B73F2EEB-9BD3-45CB-922F-8B58AD50C0A2}">
      <dgm:prSet/>
      <dgm:spPr/>
      <dgm:t>
        <a:bodyPr/>
        <a:lstStyle/>
        <a:p>
          <a:endParaRPr lang="it-IT"/>
        </a:p>
      </dgm:t>
    </dgm:pt>
    <dgm:pt modelId="{E9FB6E05-7D41-4E53-B102-0A4C9A475358}">
      <dgm:prSet phldrT="[Testo]"/>
      <dgm:spPr/>
      <dgm:t>
        <a:bodyPr/>
        <a:lstStyle/>
        <a:p>
          <a:r>
            <a:rPr lang="it-IT" i="0" dirty="0"/>
            <a:t>Comic </a:t>
          </a:r>
          <a:r>
            <a:rPr lang="it-IT" i="0" dirty="0" err="1"/>
            <a:t>characters</a:t>
          </a:r>
          <a:r>
            <a:rPr lang="it-IT" i="0" dirty="0"/>
            <a:t>: </a:t>
          </a:r>
          <a:r>
            <a:rPr lang="it-IT" i="1" dirty="0"/>
            <a:t>e. g. </a:t>
          </a:r>
          <a:r>
            <a:rPr lang="it-IT" i="0" dirty="0" err="1"/>
            <a:t>Aristophanes</a:t>
          </a:r>
          <a:r>
            <a:rPr lang="it-IT" i="0" dirty="0"/>
            <a:t>’ </a:t>
          </a:r>
          <a:r>
            <a:rPr lang="it-IT" i="1" dirty="0" err="1"/>
            <a:t>Thesmoforiazusae</a:t>
          </a:r>
          <a:r>
            <a:rPr lang="it-IT" i="0" dirty="0"/>
            <a:t> (Agathon), </a:t>
          </a:r>
          <a:r>
            <a:rPr lang="it-IT" i="0" dirty="0" err="1"/>
            <a:t>Strattis</a:t>
          </a:r>
          <a:r>
            <a:rPr lang="it-IT" i="0" dirty="0"/>
            <a:t>’ </a:t>
          </a:r>
          <a:r>
            <a:rPr lang="it-IT" i="1" dirty="0" err="1"/>
            <a:t>Pausanias</a:t>
          </a:r>
          <a:endParaRPr lang="it-IT" i="1" dirty="0"/>
        </a:p>
      </dgm:t>
    </dgm:pt>
    <dgm:pt modelId="{376A2F68-6D6B-4007-B2AD-16E62C8A6BFB}" type="parTrans" cxnId="{B5CF04CE-425E-4274-84F7-C69DF8E92B86}">
      <dgm:prSet/>
      <dgm:spPr/>
      <dgm:t>
        <a:bodyPr/>
        <a:lstStyle/>
        <a:p>
          <a:endParaRPr lang="it-IT"/>
        </a:p>
      </dgm:t>
    </dgm:pt>
    <dgm:pt modelId="{17D8134F-5AAB-4357-9A25-A447B2F8AAAA}" type="sibTrans" cxnId="{B5CF04CE-425E-4274-84F7-C69DF8E92B86}">
      <dgm:prSet/>
      <dgm:spPr/>
      <dgm:t>
        <a:bodyPr/>
        <a:lstStyle/>
        <a:p>
          <a:endParaRPr lang="it-IT"/>
        </a:p>
      </dgm:t>
    </dgm:pt>
    <dgm:pt modelId="{8026E62A-C725-4422-BACE-BDCB46874212}">
      <dgm:prSet phldrT="[Testo]"/>
      <dgm:spPr/>
      <dgm:t>
        <a:bodyPr/>
        <a:lstStyle/>
        <a:p>
          <a:r>
            <a:rPr lang="it-IT" i="0" dirty="0">
              <a:solidFill>
                <a:schemeClr val="tx1"/>
              </a:solidFill>
            </a:rPr>
            <a:t>See </a:t>
          </a:r>
          <a:r>
            <a:rPr lang="it-IT" i="0" dirty="0" err="1">
              <a:solidFill>
                <a:schemeClr val="tx1"/>
              </a:solidFill>
            </a:rPr>
            <a:t>Aristophanes</a:t>
          </a:r>
          <a:r>
            <a:rPr lang="it-IT" i="0" dirty="0">
              <a:solidFill>
                <a:schemeClr val="tx1"/>
              </a:solidFill>
            </a:rPr>
            <a:t>, </a:t>
          </a:r>
          <a:r>
            <a:rPr lang="it-IT" i="1" dirty="0">
              <a:solidFill>
                <a:schemeClr val="tx1"/>
              </a:solidFill>
            </a:rPr>
            <a:t>Clouds </a:t>
          </a:r>
          <a:r>
            <a:rPr lang="it-IT" i="0" dirty="0">
              <a:solidFill>
                <a:schemeClr val="tx1"/>
              </a:solidFill>
            </a:rPr>
            <a:t>131 ff.</a:t>
          </a:r>
          <a:endParaRPr lang="it-IT" dirty="0">
            <a:solidFill>
              <a:schemeClr val="tx1"/>
            </a:solidFill>
          </a:endParaRPr>
        </a:p>
      </dgm:t>
    </dgm:pt>
    <dgm:pt modelId="{7CC3DE93-CEC1-4768-B6BC-00A3AED9A194}" type="parTrans" cxnId="{25EFAA68-2558-49DC-85AE-6A27FF0BEA6C}">
      <dgm:prSet/>
      <dgm:spPr/>
      <dgm:t>
        <a:bodyPr/>
        <a:lstStyle/>
        <a:p>
          <a:endParaRPr lang="it-IT"/>
        </a:p>
      </dgm:t>
    </dgm:pt>
    <dgm:pt modelId="{E773AA76-5739-48E8-9F03-20B6DED0CE01}" type="sibTrans" cxnId="{25EFAA68-2558-49DC-85AE-6A27FF0BEA6C}">
      <dgm:prSet/>
      <dgm:spPr/>
      <dgm:t>
        <a:bodyPr/>
        <a:lstStyle/>
        <a:p>
          <a:endParaRPr lang="it-IT"/>
        </a:p>
      </dgm:t>
    </dgm:pt>
    <dgm:pt modelId="{8DE5025E-2712-4524-963F-571B217105C9}" type="pres">
      <dgm:prSet presAssocID="{A2769DCC-7549-42C2-87A2-20D86E63983A}" presName="linear" presStyleCnt="0">
        <dgm:presLayoutVars>
          <dgm:animLvl val="lvl"/>
          <dgm:resizeHandles val="exact"/>
        </dgm:presLayoutVars>
      </dgm:prSet>
      <dgm:spPr/>
    </dgm:pt>
    <dgm:pt modelId="{D5470EBE-BD4E-4F4D-A299-DBB0765A5C36}" type="pres">
      <dgm:prSet presAssocID="{8BCEBF62-93FE-49F1-8B22-C2F4F24EF4F2}" presName="parentText" presStyleLbl="node1" presStyleIdx="0" presStyleCnt="5">
        <dgm:presLayoutVars>
          <dgm:chMax val="0"/>
          <dgm:bulletEnabled val="1"/>
        </dgm:presLayoutVars>
      </dgm:prSet>
      <dgm:spPr/>
    </dgm:pt>
    <dgm:pt modelId="{0EAA3496-B845-431C-B436-E949313E9CE4}" type="pres">
      <dgm:prSet presAssocID="{FA0D39D3-CADC-4866-AE99-8CB4DCD079C3}" presName="spacer" presStyleCnt="0"/>
      <dgm:spPr/>
    </dgm:pt>
    <dgm:pt modelId="{407F9B39-BBB7-44E5-8E37-F1DE8C8BB529}" type="pres">
      <dgm:prSet presAssocID="{507A27F2-1C16-4D25-BC70-594712E3FB33}" presName="parentText" presStyleLbl="node1" presStyleIdx="1" presStyleCnt="5">
        <dgm:presLayoutVars>
          <dgm:chMax val="0"/>
          <dgm:bulletEnabled val="1"/>
        </dgm:presLayoutVars>
      </dgm:prSet>
      <dgm:spPr/>
    </dgm:pt>
    <dgm:pt modelId="{3DC6EF7F-54E7-4939-BEF1-A507EF2A73E6}" type="pres">
      <dgm:prSet presAssocID="{507A27F2-1C16-4D25-BC70-594712E3FB33}" presName="childText" presStyleLbl="revTx" presStyleIdx="0" presStyleCnt="3">
        <dgm:presLayoutVars>
          <dgm:bulletEnabled val="1"/>
        </dgm:presLayoutVars>
      </dgm:prSet>
      <dgm:spPr/>
    </dgm:pt>
    <dgm:pt modelId="{83CC93DB-E689-4D15-84EF-4A95271E3BFC}" type="pres">
      <dgm:prSet presAssocID="{34D3E6C6-7807-4D29-9EE3-5D8E0D1CA664}" presName="parentText" presStyleLbl="node1" presStyleIdx="2" presStyleCnt="5">
        <dgm:presLayoutVars>
          <dgm:chMax val="0"/>
          <dgm:bulletEnabled val="1"/>
        </dgm:presLayoutVars>
      </dgm:prSet>
      <dgm:spPr/>
    </dgm:pt>
    <dgm:pt modelId="{EF5A0F63-4E57-49DA-B97C-22E6C2143379}" type="pres">
      <dgm:prSet presAssocID="{34D3E6C6-7807-4D29-9EE3-5D8E0D1CA664}" presName="childText" presStyleLbl="revTx" presStyleIdx="1" presStyleCnt="3">
        <dgm:presLayoutVars>
          <dgm:bulletEnabled val="1"/>
        </dgm:presLayoutVars>
      </dgm:prSet>
      <dgm:spPr/>
    </dgm:pt>
    <dgm:pt modelId="{771395EC-3EDB-40CB-A1E2-B6FD73257911}" type="pres">
      <dgm:prSet presAssocID="{6BEB0E41-D3DE-491D-A066-C5B926DD3C6D}" presName="parentText" presStyleLbl="node1" presStyleIdx="3" presStyleCnt="5">
        <dgm:presLayoutVars>
          <dgm:chMax val="0"/>
          <dgm:bulletEnabled val="1"/>
        </dgm:presLayoutVars>
      </dgm:prSet>
      <dgm:spPr/>
    </dgm:pt>
    <dgm:pt modelId="{B2FCF3CB-0F36-4096-8916-03281CE8FE59}" type="pres">
      <dgm:prSet presAssocID="{6BEB0E41-D3DE-491D-A066-C5B926DD3C6D}" presName="childText" presStyleLbl="revTx" presStyleIdx="2" presStyleCnt="3">
        <dgm:presLayoutVars>
          <dgm:bulletEnabled val="1"/>
        </dgm:presLayoutVars>
      </dgm:prSet>
      <dgm:spPr/>
    </dgm:pt>
    <dgm:pt modelId="{57CFABB6-CACC-4F42-B7AA-955392DEE64B}" type="pres">
      <dgm:prSet presAssocID="{5EBDBCE6-BB90-48B9-9AF4-9E00D03A457C}" presName="parentText" presStyleLbl="node1" presStyleIdx="4" presStyleCnt="5">
        <dgm:presLayoutVars>
          <dgm:chMax val="0"/>
          <dgm:bulletEnabled val="1"/>
        </dgm:presLayoutVars>
      </dgm:prSet>
      <dgm:spPr/>
    </dgm:pt>
  </dgm:ptLst>
  <dgm:cxnLst>
    <dgm:cxn modelId="{9C7BC904-1E71-41FD-AFEB-8AC31F45467D}" srcId="{A2769DCC-7549-42C2-87A2-20D86E63983A}" destId="{507A27F2-1C16-4D25-BC70-594712E3FB33}" srcOrd="1" destOrd="0" parTransId="{DB48FE31-5B9B-4E8E-A554-1ACBAB23EC17}" sibTransId="{D0D2BAEE-0936-41D1-BD18-1ACD36B129D9}"/>
    <dgm:cxn modelId="{FE46800B-4909-44E3-AF5B-197D42B4B12C}" type="presOf" srcId="{079EC6F3-73E4-49D6-9C79-9F9C296050B3}" destId="{EF5A0F63-4E57-49DA-B97C-22E6C2143379}" srcOrd="0" destOrd="0" presId="urn:microsoft.com/office/officeart/2005/8/layout/vList2"/>
    <dgm:cxn modelId="{0DCFA90E-3E6B-49C8-9617-3507E10293E9}" srcId="{34D3E6C6-7807-4D29-9EE3-5D8E0D1CA664}" destId="{079EC6F3-73E4-49D6-9C79-9F9C296050B3}" srcOrd="0" destOrd="0" parTransId="{D3A4B3AD-30B8-4EC7-83FF-D374AA3C1299}" sibTransId="{7D60A75F-F78F-4E8B-B193-37D392BE77FD}"/>
    <dgm:cxn modelId="{1EA79B11-4D59-48A9-8E6C-505A0E3F4E31}" type="presOf" srcId="{507A27F2-1C16-4D25-BC70-594712E3FB33}" destId="{407F9B39-BBB7-44E5-8E37-F1DE8C8BB529}" srcOrd="0" destOrd="0" presId="urn:microsoft.com/office/officeart/2005/8/layout/vList2"/>
    <dgm:cxn modelId="{1F660A15-3DD8-4E46-B1AD-7B03460FA801}" type="presOf" srcId="{DC2E8DD7-8E1B-4810-9BDF-A2E591BB6DD1}" destId="{B2FCF3CB-0F36-4096-8916-03281CE8FE59}" srcOrd="0" destOrd="1" presId="urn:microsoft.com/office/officeart/2005/8/layout/vList2"/>
    <dgm:cxn modelId="{A724EB1E-6B92-4696-B76C-DF35A427A0E3}" type="presOf" srcId="{B9A827A5-4039-408A-A58A-8A0647FC46DC}" destId="{3DC6EF7F-54E7-4939-BEF1-A507EF2A73E6}" srcOrd="0" destOrd="1" presId="urn:microsoft.com/office/officeart/2005/8/layout/vList2"/>
    <dgm:cxn modelId="{5613202A-0B68-4D49-BF46-A55B753EC7CD}" type="presOf" srcId="{2C265AE5-ACC0-4559-8E8F-8B0F0C6FD39E}" destId="{3DC6EF7F-54E7-4939-BEF1-A507EF2A73E6}" srcOrd="0" destOrd="0" presId="urn:microsoft.com/office/officeart/2005/8/layout/vList2"/>
    <dgm:cxn modelId="{76C9713D-22A8-4460-9E59-5AE3EDA32719}" srcId="{A2769DCC-7549-42C2-87A2-20D86E63983A}" destId="{34D3E6C6-7807-4D29-9EE3-5D8E0D1CA664}" srcOrd="2" destOrd="0" parTransId="{7989A014-D3BD-4067-8D31-4C59F8FDDD0A}" sibTransId="{6742E90A-B522-42EC-B426-07948F22A0B2}"/>
    <dgm:cxn modelId="{25648D61-6A79-49FA-BDA5-5BAE9D7803D1}" type="presOf" srcId="{6BEB0E41-D3DE-491D-A066-C5B926DD3C6D}" destId="{771395EC-3EDB-40CB-A1E2-B6FD73257911}" srcOrd="0" destOrd="0" presId="urn:microsoft.com/office/officeart/2005/8/layout/vList2"/>
    <dgm:cxn modelId="{7B5A4342-F2D2-4822-ADDA-680113F6CD81}" srcId="{507A27F2-1C16-4D25-BC70-594712E3FB33}" destId="{B9A827A5-4039-408A-A58A-8A0647FC46DC}" srcOrd="1" destOrd="0" parTransId="{62E19A30-B791-4083-8DBA-9587B624448B}" sibTransId="{C753B668-4A9C-4852-A481-F61141DF44C1}"/>
    <dgm:cxn modelId="{25EFAA68-2558-49DC-85AE-6A27FF0BEA6C}" srcId="{34D3E6C6-7807-4D29-9EE3-5D8E0D1CA664}" destId="{8026E62A-C725-4422-BACE-BDCB46874212}" srcOrd="1" destOrd="0" parTransId="{7CC3DE93-CEC1-4768-B6BC-00A3AED9A194}" sibTransId="{E773AA76-5739-48E8-9F03-20B6DED0CE01}"/>
    <dgm:cxn modelId="{F365E46E-4E7F-422D-96DE-7A400E6D70DA}" srcId="{A2769DCC-7549-42C2-87A2-20D86E63983A}" destId="{5EBDBCE6-BB90-48B9-9AF4-9E00D03A457C}" srcOrd="4" destOrd="0" parTransId="{6048973F-FC43-4A47-9D00-EE88F7E8A993}" sibTransId="{C497BBB0-A0E1-49A8-AD70-03BA905D3E59}"/>
    <dgm:cxn modelId="{01385374-A7AC-4D90-A81B-641D2DD1C88A}" srcId="{6BEB0E41-D3DE-491D-A066-C5B926DD3C6D}" destId="{DC2E8DD7-8E1B-4810-9BDF-A2E591BB6DD1}" srcOrd="1" destOrd="0" parTransId="{157B78CC-4784-419E-8AE9-3D1AE52F32B7}" sibTransId="{04B8D30D-42CA-4934-98E3-41E2E1E571C8}"/>
    <dgm:cxn modelId="{5F838956-74E7-4ADC-9EA5-B6D66A272A61}" type="presOf" srcId="{6558979E-7D80-42B8-8676-8BDD72512493}" destId="{B2FCF3CB-0F36-4096-8916-03281CE8FE59}" srcOrd="0" destOrd="0" presId="urn:microsoft.com/office/officeart/2005/8/layout/vList2"/>
    <dgm:cxn modelId="{86FD3F8C-0CB5-45C7-A44C-4B3B34B1E041}" type="presOf" srcId="{5EBDBCE6-BB90-48B9-9AF4-9E00D03A457C}" destId="{57CFABB6-CACC-4F42-B7AA-955392DEE64B}" srcOrd="0" destOrd="0" presId="urn:microsoft.com/office/officeart/2005/8/layout/vList2"/>
    <dgm:cxn modelId="{AFF0619C-EC16-4DE7-91CC-C2974F34725D}" type="presOf" srcId="{E9FB6E05-7D41-4E53-B102-0A4C9A475358}" destId="{B2FCF3CB-0F36-4096-8916-03281CE8FE59}" srcOrd="0" destOrd="2" presId="urn:microsoft.com/office/officeart/2005/8/layout/vList2"/>
    <dgm:cxn modelId="{0BE9F1A6-BAB6-4ECE-9642-0B80BE1371F9}" srcId="{A2769DCC-7549-42C2-87A2-20D86E63983A}" destId="{8BCEBF62-93FE-49F1-8B22-C2F4F24EF4F2}" srcOrd="0" destOrd="0" parTransId="{3BB2F159-8AD3-4071-A413-BB63FB473247}" sibTransId="{FA0D39D3-CADC-4866-AE99-8CB4DCD079C3}"/>
    <dgm:cxn modelId="{F2ED85B1-B347-4A24-BE88-30DAFBE94D16}" srcId="{A2769DCC-7549-42C2-87A2-20D86E63983A}" destId="{6BEB0E41-D3DE-491D-A066-C5B926DD3C6D}" srcOrd="3" destOrd="0" parTransId="{054B57B2-62AF-43B8-B84D-7072B3A3EC34}" sibTransId="{FA42BA5D-C4C7-46F3-8C41-12B44654A707}"/>
    <dgm:cxn modelId="{89EF4CB3-BA49-457E-B369-33D388903441}" type="presOf" srcId="{34D3E6C6-7807-4D29-9EE3-5D8E0D1CA664}" destId="{83CC93DB-E689-4D15-84EF-4A95271E3BFC}" srcOrd="0" destOrd="0" presId="urn:microsoft.com/office/officeart/2005/8/layout/vList2"/>
    <dgm:cxn modelId="{29F1FFC7-A024-4987-A61B-01A7F2A83DA9}" type="presOf" srcId="{8BCEBF62-93FE-49F1-8B22-C2F4F24EF4F2}" destId="{D5470EBE-BD4E-4F4D-A299-DBB0765A5C36}" srcOrd="0" destOrd="0" presId="urn:microsoft.com/office/officeart/2005/8/layout/vList2"/>
    <dgm:cxn modelId="{B5CF04CE-425E-4274-84F7-C69DF8E92B86}" srcId="{6BEB0E41-D3DE-491D-A066-C5B926DD3C6D}" destId="{E9FB6E05-7D41-4E53-B102-0A4C9A475358}" srcOrd="2" destOrd="0" parTransId="{376A2F68-6D6B-4007-B2AD-16E62C8A6BFB}" sibTransId="{17D8134F-5AAB-4357-9A25-A447B2F8AAAA}"/>
    <dgm:cxn modelId="{76F95FD7-0997-43A3-92C1-E02831DB6078}" type="presOf" srcId="{A2769DCC-7549-42C2-87A2-20D86E63983A}" destId="{8DE5025E-2712-4524-963F-571B217105C9}" srcOrd="0" destOrd="0" presId="urn:microsoft.com/office/officeart/2005/8/layout/vList2"/>
    <dgm:cxn modelId="{BA78CCDA-D313-41DB-BFEC-B763C0957BDE}" type="presOf" srcId="{8026E62A-C725-4422-BACE-BDCB46874212}" destId="{EF5A0F63-4E57-49DA-B97C-22E6C2143379}" srcOrd="0" destOrd="1" presId="urn:microsoft.com/office/officeart/2005/8/layout/vList2"/>
    <dgm:cxn modelId="{B73F2EEB-9BD3-45CB-922F-8B58AD50C0A2}" srcId="{6BEB0E41-D3DE-491D-A066-C5B926DD3C6D}" destId="{6558979E-7D80-42B8-8676-8BDD72512493}" srcOrd="0" destOrd="0" parTransId="{9013FBEF-ECD6-48B9-A6A0-C69160B31188}" sibTransId="{F5B4A02B-7A3F-4A4D-8E58-D620DFB4F7B8}"/>
    <dgm:cxn modelId="{3F0296FA-D09E-4AE6-A1B2-14F3C5C1C44F}" srcId="{507A27F2-1C16-4D25-BC70-594712E3FB33}" destId="{2C265AE5-ACC0-4559-8E8F-8B0F0C6FD39E}" srcOrd="0" destOrd="0" parTransId="{A2DF15B1-6A4E-485F-818D-18572F149358}" sibTransId="{BC971DA8-19BD-4048-AFB4-BC9B4452A378}"/>
    <dgm:cxn modelId="{94245347-1E0B-4015-963E-34F41E34A8CE}" type="presParOf" srcId="{8DE5025E-2712-4524-963F-571B217105C9}" destId="{D5470EBE-BD4E-4F4D-A299-DBB0765A5C36}" srcOrd="0" destOrd="0" presId="urn:microsoft.com/office/officeart/2005/8/layout/vList2"/>
    <dgm:cxn modelId="{5D9AE3E8-C786-494C-8B2C-E8F0898B2BCB}" type="presParOf" srcId="{8DE5025E-2712-4524-963F-571B217105C9}" destId="{0EAA3496-B845-431C-B436-E949313E9CE4}" srcOrd="1" destOrd="0" presId="urn:microsoft.com/office/officeart/2005/8/layout/vList2"/>
    <dgm:cxn modelId="{46C6DE78-4116-4F4F-BF85-922845FFAC31}" type="presParOf" srcId="{8DE5025E-2712-4524-963F-571B217105C9}" destId="{407F9B39-BBB7-44E5-8E37-F1DE8C8BB529}" srcOrd="2" destOrd="0" presId="urn:microsoft.com/office/officeart/2005/8/layout/vList2"/>
    <dgm:cxn modelId="{6027E84B-1CE9-4549-8E5E-A3EDF06092D4}" type="presParOf" srcId="{8DE5025E-2712-4524-963F-571B217105C9}" destId="{3DC6EF7F-54E7-4939-BEF1-A507EF2A73E6}" srcOrd="3" destOrd="0" presId="urn:microsoft.com/office/officeart/2005/8/layout/vList2"/>
    <dgm:cxn modelId="{9BCDBD01-8C16-48EE-A86C-6D6E81314812}" type="presParOf" srcId="{8DE5025E-2712-4524-963F-571B217105C9}" destId="{83CC93DB-E689-4D15-84EF-4A95271E3BFC}" srcOrd="4" destOrd="0" presId="urn:microsoft.com/office/officeart/2005/8/layout/vList2"/>
    <dgm:cxn modelId="{E2C76CCA-5EFA-45CC-8AB2-C86513C0C817}" type="presParOf" srcId="{8DE5025E-2712-4524-963F-571B217105C9}" destId="{EF5A0F63-4E57-49DA-B97C-22E6C2143379}" srcOrd="5" destOrd="0" presId="urn:microsoft.com/office/officeart/2005/8/layout/vList2"/>
    <dgm:cxn modelId="{879EF8BA-1BC8-48AE-9262-717A0B39BED1}" type="presParOf" srcId="{8DE5025E-2712-4524-963F-571B217105C9}" destId="{771395EC-3EDB-40CB-A1E2-B6FD73257911}" srcOrd="6" destOrd="0" presId="urn:microsoft.com/office/officeart/2005/8/layout/vList2"/>
    <dgm:cxn modelId="{796162E5-7F09-4C1A-ABB3-3C96A6BC6BD9}" type="presParOf" srcId="{8DE5025E-2712-4524-963F-571B217105C9}" destId="{B2FCF3CB-0F36-4096-8916-03281CE8FE59}" srcOrd="7" destOrd="0" presId="urn:microsoft.com/office/officeart/2005/8/layout/vList2"/>
    <dgm:cxn modelId="{96B41135-E520-4D38-9EF8-9626CAFC380D}" type="presParOf" srcId="{8DE5025E-2712-4524-963F-571B217105C9}" destId="{57CFABB6-CACC-4F42-B7AA-955392DEE64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769DCC-7549-42C2-87A2-20D86E63983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it-IT"/>
        </a:p>
      </dgm:t>
    </dgm:pt>
    <dgm:pt modelId="{507A27F2-1C16-4D25-BC70-594712E3FB33}">
      <dgm:prSet phldrT="[Testo]" custT="1"/>
      <dgm:spPr/>
      <dgm:t>
        <a:bodyPr/>
        <a:lstStyle/>
        <a:p>
          <a:r>
            <a:rPr lang="it-IT" sz="2000" dirty="0">
              <a:solidFill>
                <a:schemeClr val="bg2"/>
              </a:solidFill>
            </a:rPr>
            <a:t>First-</a:t>
          </a:r>
          <a:r>
            <a:rPr lang="it-IT" sz="2000" dirty="0" err="1">
              <a:solidFill>
                <a:schemeClr val="bg2"/>
              </a:solidFill>
            </a:rPr>
            <a:t>person</a:t>
          </a:r>
          <a:r>
            <a:rPr lang="it-IT" sz="2000" dirty="0">
              <a:solidFill>
                <a:schemeClr val="bg2"/>
              </a:solidFill>
            </a:rPr>
            <a:t> narrative</a:t>
          </a:r>
        </a:p>
      </dgm:t>
    </dgm:pt>
    <dgm:pt modelId="{DB48FE31-5B9B-4E8E-A554-1ACBAB23EC17}" type="parTrans" cxnId="{9C7BC904-1E71-41FD-AFEB-8AC31F45467D}">
      <dgm:prSet/>
      <dgm:spPr/>
      <dgm:t>
        <a:bodyPr/>
        <a:lstStyle/>
        <a:p>
          <a:endParaRPr lang="it-IT" sz="2400"/>
        </a:p>
      </dgm:t>
    </dgm:pt>
    <dgm:pt modelId="{D0D2BAEE-0936-41D1-BD18-1ACD36B129D9}" type="sibTrans" cxnId="{9C7BC904-1E71-41FD-AFEB-8AC31F45467D}">
      <dgm:prSet/>
      <dgm:spPr/>
      <dgm:t>
        <a:bodyPr/>
        <a:lstStyle/>
        <a:p>
          <a:endParaRPr lang="it-IT" sz="2400"/>
        </a:p>
      </dgm:t>
    </dgm:pt>
    <dgm:pt modelId="{6BEB0E41-D3DE-491D-A066-C5B926DD3C6D}">
      <dgm:prSet phldrT="[Testo]" custT="1"/>
      <dgm:spPr/>
      <dgm:t>
        <a:bodyPr/>
        <a:lstStyle/>
        <a:p>
          <a:r>
            <a:rPr lang="it-IT" sz="2000" dirty="0" err="1">
              <a:solidFill>
                <a:schemeClr val="bg2"/>
              </a:solidFill>
            </a:rPr>
            <a:t>Protagoras</a:t>
          </a:r>
          <a:r>
            <a:rPr lang="it-IT" sz="2000" dirty="0">
              <a:solidFill>
                <a:schemeClr val="bg2"/>
              </a:solidFill>
            </a:rPr>
            <a:t>  </a:t>
          </a:r>
          <a:r>
            <a:rPr lang="el-GR" sz="2000" dirty="0">
              <a:solidFill>
                <a:schemeClr val="bg2"/>
              </a:solidFill>
              <a:latin typeface="Palatino Linotype" panose="02040502050505030304" pitchFamily="18" charset="0"/>
            </a:rPr>
            <a:t>ὥσπερ Ὀρφεύς</a:t>
          </a:r>
          <a:r>
            <a:rPr lang="it-IT" sz="2000" dirty="0">
              <a:solidFill>
                <a:schemeClr val="bg2"/>
              </a:solidFill>
              <a:latin typeface="Palatino Linotype" panose="02040502050505030304" pitchFamily="18" charset="0"/>
            </a:rPr>
            <a:t> (</a:t>
          </a:r>
          <a:r>
            <a:rPr lang="it-IT" sz="2000" i="0" dirty="0">
              <a:solidFill>
                <a:schemeClr val="bg2"/>
              </a:solidFill>
            </a:rPr>
            <a:t>315 b)</a:t>
          </a:r>
          <a:endParaRPr lang="it-IT" sz="2000" dirty="0">
            <a:solidFill>
              <a:schemeClr val="bg2"/>
            </a:solidFill>
          </a:endParaRPr>
        </a:p>
      </dgm:t>
    </dgm:pt>
    <dgm:pt modelId="{054B57B2-62AF-43B8-B84D-7072B3A3EC34}" type="parTrans" cxnId="{F2ED85B1-B347-4A24-BE88-30DAFBE94D16}">
      <dgm:prSet/>
      <dgm:spPr/>
      <dgm:t>
        <a:bodyPr/>
        <a:lstStyle/>
        <a:p>
          <a:endParaRPr lang="it-IT" sz="2400"/>
        </a:p>
      </dgm:t>
    </dgm:pt>
    <dgm:pt modelId="{FA42BA5D-C4C7-46F3-8C41-12B44654A707}" type="sibTrans" cxnId="{F2ED85B1-B347-4A24-BE88-30DAFBE94D16}">
      <dgm:prSet/>
      <dgm:spPr/>
      <dgm:t>
        <a:bodyPr/>
        <a:lstStyle/>
        <a:p>
          <a:endParaRPr lang="it-IT" sz="2400"/>
        </a:p>
      </dgm:t>
    </dgm:pt>
    <dgm:pt modelId="{34D3E6C6-7807-4D29-9EE3-5D8E0D1CA664}">
      <dgm:prSet phldrT="[Testo]" custT="1"/>
      <dgm:spPr/>
      <dgm:t>
        <a:bodyPr/>
        <a:lstStyle/>
        <a:p>
          <a:r>
            <a:rPr lang="it-IT" sz="2000" dirty="0" err="1">
              <a:solidFill>
                <a:schemeClr val="bg2"/>
              </a:solidFill>
            </a:rPr>
            <a:t>Chtonic</a:t>
          </a:r>
          <a:r>
            <a:rPr lang="it-IT" sz="2000" dirty="0">
              <a:solidFill>
                <a:schemeClr val="bg2"/>
              </a:solidFill>
            </a:rPr>
            <a:t> </a:t>
          </a:r>
          <a:r>
            <a:rPr lang="it-IT" sz="2000" dirty="0" err="1">
              <a:solidFill>
                <a:schemeClr val="bg2"/>
              </a:solidFill>
            </a:rPr>
            <a:t>inferences</a:t>
          </a:r>
          <a:r>
            <a:rPr lang="it-IT" sz="2000" dirty="0">
              <a:solidFill>
                <a:schemeClr val="bg2"/>
              </a:solidFill>
            </a:rPr>
            <a:t> of the </a:t>
          </a:r>
          <a:r>
            <a:rPr lang="it-IT" sz="2000" dirty="0" err="1">
              <a:solidFill>
                <a:schemeClr val="bg2"/>
              </a:solidFill>
            </a:rPr>
            <a:t>passage</a:t>
          </a:r>
          <a:r>
            <a:rPr lang="it-IT" sz="2000" dirty="0">
              <a:solidFill>
                <a:schemeClr val="bg2"/>
              </a:solidFill>
            </a:rPr>
            <a:t> </a:t>
          </a:r>
          <a:r>
            <a:rPr lang="it-IT" sz="2000" dirty="0" err="1">
              <a:solidFill>
                <a:schemeClr val="bg2"/>
              </a:solidFill>
            </a:rPr>
            <a:t>through</a:t>
          </a:r>
          <a:r>
            <a:rPr lang="it-IT" sz="2000" dirty="0">
              <a:solidFill>
                <a:schemeClr val="bg2"/>
              </a:solidFill>
            </a:rPr>
            <a:t> the door / the </a:t>
          </a:r>
          <a:r>
            <a:rPr lang="it-IT" sz="2000" dirty="0" err="1">
              <a:solidFill>
                <a:schemeClr val="bg2"/>
              </a:solidFill>
            </a:rPr>
            <a:t>doorman</a:t>
          </a:r>
          <a:endParaRPr lang="it-IT" sz="2000" dirty="0">
            <a:solidFill>
              <a:schemeClr val="bg2"/>
            </a:solidFill>
          </a:endParaRPr>
        </a:p>
      </dgm:t>
    </dgm:pt>
    <dgm:pt modelId="{7989A014-D3BD-4067-8D31-4C59F8FDDD0A}" type="parTrans" cxnId="{76C9713D-22A8-4460-9E59-5AE3EDA32719}">
      <dgm:prSet/>
      <dgm:spPr/>
      <dgm:t>
        <a:bodyPr/>
        <a:lstStyle/>
        <a:p>
          <a:endParaRPr lang="it-IT" sz="2400"/>
        </a:p>
      </dgm:t>
    </dgm:pt>
    <dgm:pt modelId="{6742E90A-B522-42EC-B426-07948F22A0B2}" type="sibTrans" cxnId="{76C9713D-22A8-4460-9E59-5AE3EDA32719}">
      <dgm:prSet/>
      <dgm:spPr/>
      <dgm:t>
        <a:bodyPr/>
        <a:lstStyle/>
        <a:p>
          <a:endParaRPr lang="it-IT" sz="2400"/>
        </a:p>
      </dgm:t>
    </dgm:pt>
    <dgm:pt modelId="{5EBDBCE6-BB90-48B9-9AF4-9E00D03A457C}">
      <dgm:prSet phldrT="[Testo]" custT="1"/>
      <dgm:spPr/>
      <dgm:t>
        <a:bodyPr/>
        <a:lstStyle/>
        <a:p>
          <a:r>
            <a:rPr lang="it-IT" sz="2000" i="0" dirty="0" err="1">
              <a:solidFill>
                <a:schemeClr val="bg2"/>
              </a:solidFill>
            </a:rPr>
            <a:t>Structural</a:t>
          </a:r>
          <a:r>
            <a:rPr lang="it-IT" sz="2000" i="0" dirty="0">
              <a:solidFill>
                <a:schemeClr val="bg2"/>
              </a:solidFill>
            </a:rPr>
            <a:t> </a:t>
          </a:r>
          <a:r>
            <a:rPr lang="it-IT" sz="2000" i="0" dirty="0" err="1">
              <a:solidFill>
                <a:schemeClr val="bg2"/>
              </a:solidFill>
            </a:rPr>
            <a:t>correspondences</a:t>
          </a:r>
          <a:r>
            <a:rPr lang="it-IT" sz="2000" i="0" dirty="0">
              <a:solidFill>
                <a:schemeClr val="bg2"/>
              </a:solidFill>
            </a:rPr>
            <a:t> </a:t>
          </a:r>
          <a:r>
            <a:rPr lang="it-IT" sz="1600" i="0" dirty="0">
              <a:solidFill>
                <a:schemeClr val="bg2"/>
              </a:solidFill>
            </a:rPr>
            <a:t>Socrates/</a:t>
          </a:r>
          <a:r>
            <a:rPr lang="it-IT" sz="1600" i="0" dirty="0" err="1">
              <a:solidFill>
                <a:schemeClr val="bg2"/>
              </a:solidFill>
            </a:rPr>
            <a:t>Odysseus</a:t>
          </a:r>
          <a:r>
            <a:rPr lang="it-IT" sz="1600" i="0" dirty="0">
              <a:solidFill>
                <a:schemeClr val="bg2"/>
              </a:solidFill>
            </a:rPr>
            <a:t>, Socrates/Hermes, </a:t>
          </a:r>
          <a:r>
            <a:rPr lang="it-IT" sz="1600" i="0" dirty="0" err="1">
              <a:solidFill>
                <a:schemeClr val="bg2"/>
              </a:solidFill>
            </a:rPr>
            <a:t>Protagoras</a:t>
          </a:r>
          <a:r>
            <a:rPr lang="it-IT" sz="1600" i="0" dirty="0">
              <a:solidFill>
                <a:schemeClr val="bg2"/>
              </a:solidFill>
            </a:rPr>
            <a:t>/Circe, </a:t>
          </a:r>
          <a:r>
            <a:rPr lang="it-IT" sz="1600" i="0" dirty="0" err="1">
              <a:solidFill>
                <a:schemeClr val="bg2"/>
              </a:solidFill>
            </a:rPr>
            <a:t>Protagoras</a:t>
          </a:r>
          <a:r>
            <a:rPr lang="it-IT" sz="1600" i="0" dirty="0">
              <a:solidFill>
                <a:schemeClr val="bg2"/>
              </a:solidFill>
            </a:rPr>
            <a:t>/</a:t>
          </a:r>
          <a:r>
            <a:rPr lang="it-IT" sz="1600" i="0" dirty="0" err="1">
              <a:solidFill>
                <a:schemeClr val="bg2"/>
              </a:solidFill>
            </a:rPr>
            <a:t>Tiresias</a:t>
          </a:r>
          <a:r>
            <a:rPr lang="it-IT" sz="1600" i="0" dirty="0">
              <a:solidFill>
                <a:schemeClr val="bg2"/>
              </a:solidFill>
            </a:rPr>
            <a:t> </a:t>
          </a:r>
          <a:endParaRPr lang="it-IT" sz="2000" i="0" dirty="0">
            <a:solidFill>
              <a:schemeClr val="bg2"/>
            </a:solidFill>
          </a:endParaRPr>
        </a:p>
      </dgm:t>
    </dgm:pt>
    <dgm:pt modelId="{6048973F-FC43-4A47-9D00-EE88F7E8A993}" type="parTrans" cxnId="{F365E46E-4E7F-422D-96DE-7A400E6D70DA}">
      <dgm:prSet/>
      <dgm:spPr/>
      <dgm:t>
        <a:bodyPr/>
        <a:lstStyle/>
        <a:p>
          <a:endParaRPr lang="it-IT" sz="2400"/>
        </a:p>
      </dgm:t>
    </dgm:pt>
    <dgm:pt modelId="{C497BBB0-A0E1-49A8-AD70-03BA905D3E59}" type="sibTrans" cxnId="{F365E46E-4E7F-422D-96DE-7A400E6D70DA}">
      <dgm:prSet/>
      <dgm:spPr/>
      <dgm:t>
        <a:bodyPr/>
        <a:lstStyle/>
        <a:p>
          <a:endParaRPr lang="it-IT" sz="2400"/>
        </a:p>
      </dgm:t>
    </dgm:pt>
    <dgm:pt modelId="{8BCEBF62-93FE-49F1-8B22-C2F4F24EF4F2}">
      <dgm:prSet phldrT="[Testo]" custT="1"/>
      <dgm:spPr/>
      <dgm:t>
        <a:bodyPr/>
        <a:lstStyle/>
        <a:p>
          <a:r>
            <a:rPr lang="it-IT" sz="2000" dirty="0">
              <a:solidFill>
                <a:schemeClr val="bg2"/>
              </a:solidFill>
            </a:rPr>
            <a:t>Explicit </a:t>
          </a:r>
          <a:r>
            <a:rPr lang="it-IT" sz="2000" dirty="0" err="1">
              <a:solidFill>
                <a:schemeClr val="bg2"/>
              </a:solidFill>
            </a:rPr>
            <a:t>Homeric</a:t>
          </a:r>
          <a:r>
            <a:rPr lang="it-IT" sz="2000" dirty="0">
              <a:solidFill>
                <a:schemeClr val="bg2"/>
              </a:solidFill>
            </a:rPr>
            <a:t> </a:t>
          </a:r>
          <a:r>
            <a:rPr lang="it-IT" sz="2000" dirty="0" err="1">
              <a:solidFill>
                <a:schemeClr val="bg2"/>
              </a:solidFill>
            </a:rPr>
            <a:t>citation</a:t>
          </a:r>
          <a:r>
            <a:rPr lang="it-IT" sz="2000" dirty="0">
              <a:solidFill>
                <a:schemeClr val="bg2"/>
              </a:solidFill>
            </a:rPr>
            <a:t> in the frame of the </a:t>
          </a:r>
          <a:r>
            <a:rPr lang="it-IT" sz="2000" i="1" dirty="0" err="1">
              <a:solidFill>
                <a:schemeClr val="bg2"/>
              </a:solidFill>
            </a:rPr>
            <a:t>Protagoras</a:t>
          </a:r>
          <a:endParaRPr lang="it-IT" sz="2000" dirty="0">
            <a:solidFill>
              <a:schemeClr val="bg2"/>
            </a:solidFill>
          </a:endParaRPr>
        </a:p>
      </dgm:t>
    </dgm:pt>
    <dgm:pt modelId="{FA0D39D3-CADC-4866-AE99-8CB4DCD079C3}" type="sibTrans" cxnId="{0BE9F1A6-BAB6-4ECE-9642-0B80BE1371F9}">
      <dgm:prSet/>
      <dgm:spPr/>
      <dgm:t>
        <a:bodyPr/>
        <a:lstStyle/>
        <a:p>
          <a:endParaRPr lang="it-IT" sz="2400"/>
        </a:p>
      </dgm:t>
    </dgm:pt>
    <dgm:pt modelId="{3BB2F159-8AD3-4071-A413-BB63FB473247}" type="parTrans" cxnId="{0BE9F1A6-BAB6-4ECE-9642-0B80BE1371F9}">
      <dgm:prSet/>
      <dgm:spPr/>
      <dgm:t>
        <a:bodyPr/>
        <a:lstStyle/>
        <a:p>
          <a:endParaRPr lang="it-IT" sz="2400"/>
        </a:p>
      </dgm:t>
    </dgm:pt>
    <dgm:pt modelId="{ADA7357A-1891-4531-9E15-0ED7E1639630}">
      <dgm:prSet phldrT="[Testo]" custT="1"/>
      <dgm:spPr/>
      <dgm:t>
        <a:bodyPr/>
        <a:lstStyle/>
        <a:p>
          <a:r>
            <a:rPr lang="it-IT" sz="1600" i="1" dirty="0" err="1">
              <a:solidFill>
                <a:schemeClr val="tx1"/>
              </a:solidFill>
            </a:rPr>
            <a:t>Prt</a:t>
          </a:r>
          <a:r>
            <a:rPr lang="it-IT" sz="1600" i="1" dirty="0">
              <a:solidFill>
                <a:schemeClr val="tx1"/>
              </a:solidFill>
            </a:rPr>
            <a:t>. </a:t>
          </a:r>
          <a:r>
            <a:rPr lang="it-IT" sz="1600" dirty="0">
              <a:solidFill>
                <a:schemeClr val="tx1"/>
              </a:solidFill>
            </a:rPr>
            <a:t>309 a-b (</a:t>
          </a:r>
          <a:r>
            <a:rPr lang="it-IT" sz="1600" dirty="0" err="1">
              <a:solidFill>
                <a:schemeClr val="tx1"/>
              </a:solidFill>
            </a:rPr>
            <a:t>Alcibiades</a:t>
          </a:r>
          <a:r>
            <a:rPr lang="it-IT" sz="1600" dirty="0">
              <a:solidFill>
                <a:schemeClr val="tx1"/>
              </a:solidFill>
            </a:rPr>
            <a:t>) </a:t>
          </a:r>
          <a:r>
            <a:rPr lang="it-IT" sz="1600" dirty="0">
              <a:solidFill>
                <a:schemeClr val="tx1"/>
              </a:solidFill>
              <a:sym typeface="Wingdings" panose="05000000000000000000" pitchFamily="2" charset="2"/>
            </a:rPr>
            <a:t> </a:t>
          </a:r>
          <a:r>
            <a:rPr lang="it-IT" sz="1600" i="1" dirty="0">
              <a:solidFill>
                <a:schemeClr val="tx1"/>
              </a:solidFill>
            </a:rPr>
            <a:t>Iliad</a:t>
          </a:r>
          <a:r>
            <a:rPr lang="it-IT" sz="1600" dirty="0">
              <a:solidFill>
                <a:schemeClr val="tx1"/>
              </a:solidFill>
            </a:rPr>
            <a:t> XXIV 348; </a:t>
          </a:r>
          <a:r>
            <a:rPr lang="it-IT" sz="1600" i="1" dirty="0" err="1">
              <a:solidFill>
                <a:schemeClr val="tx1"/>
              </a:solidFill>
            </a:rPr>
            <a:t>Odyssey</a:t>
          </a:r>
          <a:r>
            <a:rPr lang="it-IT" sz="1600" dirty="0">
              <a:solidFill>
                <a:schemeClr val="tx1"/>
              </a:solidFill>
            </a:rPr>
            <a:t> X 279 (Hermes)</a:t>
          </a:r>
        </a:p>
      </dgm:t>
    </dgm:pt>
    <dgm:pt modelId="{87F764B2-1B2B-4757-8FFD-8BC0EB9DDF0F}" type="parTrans" cxnId="{7A0675AD-8131-4F19-897A-98C65EA2BE7E}">
      <dgm:prSet/>
      <dgm:spPr/>
      <dgm:t>
        <a:bodyPr/>
        <a:lstStyle/>
        <a:p>
          <a:endParaRPr lang="it-IT" sz="2400"/>
        </a:p>
      </dgm:t>
    </dgm:pt>
    <dgm:pt modelId="{4859319D-A199-4FA9-90D8-A7BF4CDA2BD9}" type="sibTrans" cxnId="{7A0675AD-8131-4F19-897A-98C65EA2BE7E}">
      <dgm:prSet/>
      <dgm:spPr/>
      <dgm:t>
        <a:bodyPr/>
        <a:lstStyle/>
        <a:p>
          <a:endParaRPr lang="it-IT" sz="2400"/>
        </a:p>
      </dgm:t>
    </dgm:pt>
    <dgm:pt modelId="{791DA666-A2CF-494F-BC47-A6D810F4973C}">
      <dgm:prSet phldrT="[Testo]" custT="1"/>
      <dgm:spPr/>
      <dgm:t>
        <a:bodyPr/>
        <a:lstStyle/>
        <a:p>
          <a:r>
            <a:rPr lang="it-IT" sz="1600" i="0" dirty="0"/>
            <a:t>See </a:t>
          </a:r>
          <a:r>
            <a:rPr lang="it-IT" sz="1600" i="0" dirty="0" err="1"/>
            <a:t>Euripides</a:t>
          </a:r>
          <a:r>
            <a:rPr lang="it-IT" sz="1600" i="0" dirty="0"/>
            <a:t>, </a:t>
          </a:r>
          <a:r>
            <a:rPr lang="it-IT" sz="1600" i="1" dirty="0" err="1"/>
            <a:t>Alcestis</a:t>
          </a:r>
          <a:r>
            <a:rPr lang="it-IT" sz="1600" i="1" dirty="0"/>
            <a:t> </a:t>
          </a:r>
          <a:r>
            <a:rPr lang="en-US" sz="1600" dirty="0"/>
            <a:t>357–362 (Admetus speaking); Plato, </a:t>
          </a:r>
          <a:r>
            <a:rPr lang="en-US" sz="1600" i="1" dirty="0"/>
            <a:t>Symposium  </a:t>
          </a:r>
          <a:r>
            <a:rPr lang="en-US" sz="1600" i="0" dirty="0"/>
            <a:t>179 d (Phaedrus speaking)</a:t>
          </a:r>
          <a:endParaRPr lang="it-IT" sz="1600" i="0" dirty="0"/>
        </a:p>
      </dgm:t>
    </dgm:pt>
    <dgm:pt modelId="{7B63BD9D-4ABE-487E-8631-0C3ED129AA99}" type="parTrans" cxnId="{E4D3381D-18D8-4651-93E4-1D90EE50903F}">
      <dgm:prSet/>
      <dgm:spPr/>
      <dgm:t>
        <a:bodyPr/>
        <a:lstStyle/>
        <a:p>
          <a:endParaRPr lang="it-IT" sz="2400"/>
        </a:p>
      </dgm:t>
    </dgm:pt>
    <dgm:pt modelId="{64B9D61D-C4A4-4B0C-98A2-CFF210350B68}" type="sibTrans" cxnId="{E4D3381D-18D8-4651-93E4-1D90EE50903F}">
      <dgm:prSet/>
      <dgm:spPr/>
      <dgm:t>
        <a:bodyPr/>
        <a:lstStyle/>
        <a:p>
          <a:endParaRPr lang="it-IT" sz="2400"/>
        </a:p>
      </dgm:t>
    </dgm:pt>
    <dgm:pt modelId="{F728793F-F5AB-4206-8B9D-5310ADFF2E54}">
      <dgm:prSet phldrT="[Testo]" custT="1"/>
      <dgm:spPr/>
      <dgm:t>
        <a:bodyPr/>
        <a:lstStyle/>
        <a:p>
          <a:endParaRPr lang="it-IT" sz="1600" dirty="0">
            <a:solidFill>
              <a:schemeClr val="tx1"/>
            </a:solidFill>
          </a:endParaRPr>
        </a:p>
      </dgm:t>
    </dgm:pt>
    <dgm:pt modelId="{92E18663-CF33-461C-A7E7-742733970EA0}" type="parTrans" cxnId="{1873F1ED-8D2B-4B62-8B1B-816690CC3B12}">
      <dgm:prSet/>
      <dgm:spPr/>
      <dgm:t>
        <a:bodyPr/>
        <a:lstStyle/>
        <a:p>
          <a:endParaRPr lang="it-IT"/>
        </a:p>
      </dgm:t>
    </dgm:pt>
    <dgm:pt modelId="{265032A6-9F44-4480-B57D-7611111C19E0}" type="sibTrans" cxnId="{1873F1ED-8D2B-4B62-8B1B-816690CC3B12}">
      <dgm:prSet/>
      <dgm:spPr/>
      <dgm:t>
        <a:bodyPr/>
        <a:lstStyle/>
        <a:p>
          <a:endParaRPr lang="it-IT"/>
        </a:p>
      </dgm:t>
    </dgm:pt>
    <dgm:pt modelId="{633EB8FA-3448-4D7C-B784-9B8DD2D5F25C}">
      <dgm:prSet phldrT="[Testo]" custT="1"/>
      <dgm:spPr/>
      <dgm:t>
        <a:bodyPr/>
        <a:lstStyle/>
        <a:p>
          <a:endParaRPr lang="it-IT" sz="1600" dirty="0">
            <a:solidFill>
              <a:schemeClr val="tx1"/>
            </a:solidFill>
          </a:endParaRPr>
        </a:p>
      </dgm:t>
    </dgm:pt>
    <dgm:pt modelId="{84875FB8-DF63-4742-8F69-D886B40821A2}" type="parTrans" cxnId="{4F566BC9-28C7-4AA7-B497-74BA29665CDC}">
      <dgm:prSet/>
      <dgm:spPr/>
      <dgm:t>
        <a:bodyPr/>
        <a:lstStyle/>
        <a:p>
          <a:endParaRPr lang="it-IT"/>
        </a:p>
      </dgm:t>
    </dgm:pt>
    <dgm:pt modelId="{5013AE7D-B29C-460F-A369-90F95E179C2D}" type="sibTrans" cxnId="{4F566BC9-28C7-4AA7-B497-74BA29665CDC}">
      <dgm:prSet/>
      <dgm:spPr/>
      <dgm:t>
        <a:bodyPr/>
        <a:lstStyle/>
        <a:p>
          <a:endParaRPr lang="it-IT"/>
        </a:p>
      </dgm:t>
    </dgm:pt>
    <dgm:pt modelId="{B9DE3E41-5CB7-4ACE-B02B-AF27590B9BC3}">
      <dgm:prSet phldrT="[Testo]" custT="1"/>
      <dgm:spPr/>
      <dgm:t>
        <a:bodyPr/>
        <a:lstStyle/>
        <a:p>
          <a:endParaRPr lang="it-IT" sz="2000" dirty="0">
            <a:solidFill>
              <a:schemeClr val="bg2"/>
            </a:solidFill>
          </a:endParaRPr>
        </a:p>
      </dgm:t>
    </dgm:pt>
    <dgm:pt modelId="{B2BAEA15-6580-4B4B-BCD7-E67012E45AD8}" type="parTrans" cxnId="{F6E97F6C-A676-4244-847C-3FA6A1BF89F5}">
      <dgm:prSet/>
      <dgm:spPr/>
      <dgm:t>
        <a:bodyPr/>
        <a:lstStyle/>
        <a:p>
          <a:endParaRPr lang="it-IT"/>
        </a:p>
      </dgm:t>
    </dgm:pt>
    <dgm:pt modelId="{EA4E8E75-7A75-45F1-B5D1-007BB8512D25}" type="sibTrans" cxnId="{F6E97F6C-A676-4244-847C-3FA6A1BF89F5}">
      <dgm:prSet/>
      <dgm:spPr/>
      <dgm:t>
        <a:bodyPr/>
        <a:lstStyle/>
        <a:p>
          <a:endParaRPr lang="it-IT"/>
        </a:p>
      </dgm:t>
    </dgm:pt>
    <dgm:pt modelId="{618407FE-F77B-4CA3-8EB0-230793017359}">
      <dgm:prSet phldrT="[Testo]" custT="1"/>
      <dgm:spPr/>
      <dgm:t>
        <a:bodyPr/>
        <a:lstStyle/>
        <a:p>
          <a:endParaRPr lang="it-IT" sz="2000" dirty="0">
            <a:solidFill>
              <a:schemeClr val="bg2"/>
            </a:solidFill>
          </a:endParaRPr>
        </a:p>
      </dgm:t>
    </dgm:pt>
    <dgm:pt modelId="{A0DBA8B4-083A-4267-A241-429B1A8B8322}" type="parTrans" cxnId="{6DE6F173-89AC-4929-B50F-874FB09D668C}">
      <dgm:prSet/>
      <dgm:spPr/>
      <dgm:t>
        <a:bodyPr/>
        <a:lstStyle/>
        <a:p>
          <a:endParaRPr lang="it-IT"/>
        </a:p>
      </dgm:t>
    </dgm:pt>
    <dgm:pt modelId="{C3F198E4-53D5-4679-A6D6-BCB37171C518}" type="sibTrans" cxnId="{6DE6F173-89AC-4929-B50F-874FB09D668C}">
      <dgm:prSet/>
      <dgm:spPr/>
      <dgm:t>
        <a:bodyPr/>
        <a:lstStyle/>
        <a:p>
          <a:endParaRPr lang="it-IT"/>
        </a:p>
      </dgm:t>
    </dgm:pt>
    <dgm:pt modelId="{E6CD21EC-CEF8-4D6E-A0A2-66D927C33CC4}">
      <dgm:prSet phldrT="[Testo]" custT="1"/>
      <dgm:spPr/>
      <dgm:t>
        <a:bodyPr/>
        <a:lstStyle/>
        <a:p>
          <a:endParaRPr lang="it-IT" sz="1600" i="0" dirty="0"/>
        </a:p>
      </dgm:t>
    </dgm:pt>
    <dgm:pt modelId="{B426BAFD-F3AF-4EA6-B064-688A6E71D6EC}" type="parTrans" cxnId="{BA8E308F-D210-4149-9471-22BFCC0761B6}">
      <dgm:prSet/>
      <dgm:spPr/>
      <dgm:t>
        <a:bodyPr/>
        <a:lstStyle/>
        <a:p>
          <a:endParaRPr lang="it-IT"/>
        </a:p>
      </dgm:t>
    </dgm:pt>
    <dgm:pt modelId="{F1538F22-1526-449A-AABD-E2A8D8F4DF8D}" type="sibTrans" cxnId="{BA8E308F-D210-4149-9471-22BFCC0761B6}">
      <dgm:prSet/>
      <dgm:spPr/>
      <dgm:t>
        <a:bodyPr/>
        <a:lstStyle/>
        <a:p>
          <a:endParaRPr lang="it-IT"/>
        </a:p>
      </dgm:t>
    </dgm:pt>
    <dgm:pt modelId="{4506504A-DD24-4E59-ABD5-999EBCF9BC1B}">
      <dgm:prSet phldrT="[Testo]" custT="1"/>
      <dgm:spPr/>
      <dgm:t>
        <a:bodyPr/>
        <a:lstStyle/>
        <a:p>
          <a:endParaRPr lang="it-IT" sz="1600" i="0" dirty="0"/>
        </a:p>
      </dgm:t>
    </dgm:pt>
    <dgm:pt modelId="{DCE77B66-7C55-4CE4-9788-958B4DEECEA9}" type="parTrans" cxnId="{00D0E861-F284-43D8-97C7-7A9F47FB5327}">
      <dgm:prSet/>
      <dgm:spPr/>
      <dgm:t>
        <a:bodyPr/>
        <a:lstStyle/>
        <a:p>
          <a:endParaRPr lang="it-IT"/>
        </a:p>
      </dgm:t>
    </dgm:pt>
    <dgm:pt modelId="{86D3DCD1-DB61-4A22-8AEA-26FCE596CE59}" type="sibTrans" cxnId="{00D0E861-F284-43D8-97C7-7A9F47FB5327}">
      <dgm:prSet/>
      <dgm:spPr/>
      <dgm:t>
        <a:bodyPr/>
        <a:lstStyle/>
        <a:p>
          <a:endParaRPr lang="it-IT"/>
        </a:p>
      </dgm:t>
    </dgm:pt>
    <dgm:pt modelId="{132AB135-CA9B-4E2B-82CA-5D68A387D1E4}">
      <dgm:prSet phldrT="[Testo]" custT="1"/>
      <dgm:spPr/>
      <dgm:t>
        <a:bodyPr/>
        <a:lstStyle/>
        <a:p>
          <a:r>
            <a:rPr lang="it-IT" sz="1600" i="1" dirty="0">
              <a:solidFill>
                <a:schemeClr val="tx1"/>
              </a:solidFill>
            </a:rPr>
            <a:t>E. g</a:t>
          </a:r>
          <a:r>
            <a:rPr lang="it-IT" sz="1600" i="0" dirty="0">
              <a:solidFill>
                <a:schemeClr val="tx1"/>
              </a:solidFill>
            </a:rPr>
            <a:t>.  </a:t>
          </a:r>
          <a:r>
            <a:rPr lang="it-IT" sz="1600" i="0" dirty="0" err="1">
              <a:solidFill>
                <a:schemeClr val="tx1"/>
              </a:solidFill>
            </a:rPr>
            <a:t>Odysseus</a:t>
          </a:r>
          <a:r>
            <a:rPr lang="el-GR" sz="1600" i="0" dirty="0">
              <a:solidFill>
                <a:schemeClr val="tx1"/>
              </a:solidFill>
            </a:rPr>
            <a:t> ἀκήλητος</a:t>
          </a:r>
          <a:r>
            <a:rPr lang="it-IT" sz="1600" i="0" dirty="0">
              <a:solidFill>
                <a:schemeClr val="tx1"/>
              </a:solidFill>
            </a:rPr>
            <a:t> (</a:t>
          </a:r>
          <a:r>
            <a:rPr lang="it-IT" sz="1600" i="1" dirty="0" err="1">
              <a:solidFill>
                <a:schemeClr val="tx1"/>
              </a:solidFill>
            </a:rPr>
            <a:t>Odyssey</a:t>
          </a:r>
          <a:r>
            <a:rPr lang="it-IT" sz="1600" i="0" dirty="0">
              <a:solidFill>
                <a:schemeClr val="tx1"/>
              </a:solidFill>
            </a:rPr>
            <a:t> X 329) vs </a:t>
          </a:r>
          <a:r>
            <a:rPr lang="it-IT" sz="1600" i="0" dirty="0" err="1">
              <a:solidFill>
                <a:schemeClr val="tx1"/>
              </a:solidFill>
            </a:rPr>
            <a:t>Protagoras</a:t>
          </a:r>
          <a:r>
            <a:rPr lang="it-IT" sz="1600" i="0" dirty="0">
              <a:solidFill>
                <a:schemeClr val="tx1"/>
              </a:solidFill>
            </a:rPr>
            <a:t> </a:t>
          </a:r>
          <a:r>
            <a:rPr lang="el-GR" sz="1600" i="0" dirty="0">
              <a:solidFill>
                <a:schemeClr val="tx1"/>
              </a:solidFill>
            </a:rPr>
            <a:t>κηλῶν τῇ φωνῇ</a:t>
          </a:r>
          <a:endParaRPr lang="it-IT" sz="1600" i="0" dirty="0">
            <a:solidFill>
              <a:schemeClr val="tx1"/>
            </a:solidFill>
          </a:endParaRPr>
        </a:p>
      </dgm:t>
    </dgm:pt>
    <dgm:pt modelId="{41654011-E91F-4EA1-AB26-63CBB4F7994C}" type="parTrans" cxnId="{8E790CCC-EC6B-410D-80ED-0E36EB2E6723}">
      <dgm:prSet/>
      <dgm:spPr/>
      <dgm:t>
        <a:bodyPr/>
        <a:lstStyle/>
        <a:p>
          <a:endParaRPr lang="it-IT"/>
        </a:p>
      </dgm:t>
    </dgm:pt>
    <dgm:pt modelId="{1E20FFEB-6731-4309-A0A0-0AA08238FAAD}" type="sibTrans" cxnId="{8E790CCC-EC6B-410D-80ED-0E36EB2E6723}">
      <dgm:prSet/>
      <dgm:spPr/>
      <dgm:t>
        <a:bodyPr/>
        <a:lstStyle/>
        <a:p>
          <a:endParaRPr lang="it-IT"/>
        </a:p>
      </dgm:t>
    </dgm:pt>
    <dgm:pt modelId="{3560B7E9-863D-448C-AFB0-0FD4ACFB8A1C}">
      <dgm:prSet phldrT="[Testo]" custT="1"/>
      <dgm:spPr/>
      <dgm:t>
        <a:bodyPr/>
        <a:lstStyle/>
        <a:p>
          <a:endParaRPr lang="it-IT" sz="1600" i="0" dirty="0">
            <a:solidFill>
              <a:schemeClr val="tx1"/>
            </a:solidFill>
          </a:endParaRPr>
        </a:p>
      </dgm:t>
    </dgm:pt>
    <dgm:pt modelId="{369F9994-AF0D-427E-99E9-4801136376EA}" type="parTrans" cxnId="{6DC759BF-2B69-4ED8-8CDB-039A35E7B3C9}">
      <dgm:prSet/>
      <dgm:spPr/>
      <dgm:t>
        <a:bodyPr/>
        <a:lstStyle/>
        <a:p>
          <a:endParaRPr lang="it-IT"/>
        </a:p>
      </dgm:t>
    </dgm:pt>
    <dgm:pt modelId="{9795247B-DA6C-4940-A3FF-5E0612B1E6CB}" type="sibTrans" cxnId="{6DC759BF-2B69-4ED8-8CDB-039A35E7B3C9}">
      <dgm:prSet/>
      <dgm:spPr/>
      <dgm:t>
        <a:bodyPr/>
        <a:lstStyle/>
        <a:p>
          <a:endParaRPr lang="it-IT"/>
        </a:p>
      </dgm:t>
    </dgm:pt>
    <dgm:pt modelId="{8DE5025E-2712-4524-963F-571B217105C9}" type="pres">
      <dgm:prSet presAssocID="{A2769DCC-7549-42C2-87A2-20D86E63983A}" presName="linear" presStyleCnt="0">
        <dgm:presLayoutVars>
          <dgm:animLvl val="lvl"/>
          <dgm:resizeHandles val="exact"/>
        </dgm:presLayoutVars>
      </dgm:prSet>
      <dgm:spPr/>
    </dgm:pt>
    <dgm:pt modelId="{D5470EBE-BD4E-4F4D-A299-DBB0765A5C36}" type="pres">
      <dgm:prSet presAssocID="{8BCEBF62-93FE-49F1-8B22-C2F4F24EF4F2}" presName="parentText" presStyleLbl="node1" presStyleIdx="0" presStyleCnt="5">
        <dgm:presLayoutVars>
          <dgm:chMax val="0"/>
          <dgm:bulletEnabled val="1"/>
        </dgm:presLayoutVars>
      </dgm:prSet>
      <dgm:spPr/>
    </dgm:pt>
    <dgm:pt modelId="{5C9BE878-439E-42BF-96AD-3CF241B81BC3}" type="pres">
      <dgm:prSet presAssocID="{8BCEBF62-93FE-49F1-8B22-C2F4F24EF4F2}" presName="childText" presStyleLbl="revTx" presStyleIdx="0" presStyleCnt="5">
        <dgm:presLayoutVars>
          <dgm:bulletEnabled val="1"/>
        </dgm:presLayoutVars>
      </dgm:prSet>
      <dgm:spPr/>
    </dgm:pt>
    <dgm:pt modelId="{407F9B39-BBB7-44E5-8E37-F1DE8C8BB529}" type="pres">
      <dgm:prSet presAssocID="{507A27F2-1C16-4D25-BC70-594712E3FB33}" presName="parentText" presStyleLbl="node1" presStyleIdx="1" presStyleCnt="5">
        <dgm:presLayoutVars>
          <dgm:chMax val="0"/>
          <dgm:bulletEnabled val="1"/>
        </dgm:presLayoutVars>
      </dgm:prSet>
      <dgm:spPr/>
    </dgm:pt>
    <dgm:pt modelId="{BF5B607F-1210-48C0-A347-91EAD6D7E247}" type="pres">
      <dgm:prSet presAssocID="{507A27F2-1C16-4D25-BC70-594712E3FB33}" presName="childText" presStyleLbl="revTx" presStyleIdx="1" presStyleCnt="5">
        <dgm:presLayoutVars>
          <dgm:bulletEnabled val="1"/>
        </dgm:presLayoutVars>
      </dgm:prSet>
      <dgm:spPr/>
    </dgm:pt>
    <dgm:pt modelId="{83CC93DB-E689-4D15-84EF-4A95271E3BFC}" type="pres">
      <dgm:prSet presAssocID="{34D3E6C6-7807-4D29-9EE3-5D8E0D1CA664}" presName="parentText" presStyleLbl="node1" presStyleIdx="2" presStyleCnt="5">
        <dgm:presLayoutVars>
          <dgm:chMax val="0"/>
          <dgm:bulletEnabled val="1"/>
        </dgm:presLayoutVars>
      </dgm:prSet>
      <dgm:spPr/>
    </dgm:pt>
    <dgm:pt modelId="{43619CB2-68D0-40E0-AD6E-6B643922A86D}" type="pres">
      <dgm:prSet presAssocID="{34D3E6C6-7807-4D29-9EE3-5D8E0D1CA664}" presName="childText" presStyleLbl="revTx" presStyleIdx="2" presStyleCnt="5">
        <dgm:presLayoutVars>
          <dgm:bulletEnabled val="1"/>
        </dgm:presLayoutVars>
      </dgm:prSet>
      <dgm:spPr/>
    </dgm:pt>
    <dgm:pt modelId="{771395EC-3EDB-40CB-A1E2-B6FD73257911}" type="pres">
      <dgm:prSet presAssocID="{6BEB0E41-D3DE-491D-A066-C5B926DD3C6D}" presName="parentText" presStyleLbl="node1" presStyleIdx="3" presStyleCnt="5">
        <dgm:presLayoutVars>
          <dgm:chMax val="0"/>
          <dgm:bulletEnabled val="1"/>
        </dgm:presLayoutVars>
      </dgm:prSet>
      <dgm:spPr/>
    </dgm:pt>
    <dgm:pt modelId="{B2FCF3CB-0F36-4096-8916-03281CE8FE59}" type="pres">
      <dgm:prSet presAssocID="{6BEB0E41-D3DE-491D-A066-C5B926DD3C6D}" presName="childText" presStyleLbl="revTx" presStyleIdx="3" presStyleCnt="5">
        <dgm:presLayoutVars>
          <dgm:bulletEnabled val="1"/>
        </dgm:presLayoutVars>
      </dgm:prSet>
      <dgm:spPr/>
    </dgm:pt>
    <dgm:pt modelId="{57CFABB6-CACC-4F42-B7AA-955392DEE64B}" type="pres">
      <dgm:prSet presAssocID="{5EBDBCE6-BB90-48B9-9AF4-9E00D03A457C}" presName="parentText" presStyleLbl="node1" presStyleIdx="4" presStyleCnt="5">
        <dgm:presLayoutVars>
          <dgm:chMax val="0"/>
          <dgm:bulletEnabled val="1"/>
        </dgm:presLayoutVars>
      </dgm:prSet>
      <dgm:spPr/>
    </dgm:pt>
    <dgm:pt modelId="{01476288-3C42-4438-9C8E-5655FD7115D3}" type="pres">
      <dgm:prSet presAssocID="{5EBDBCE6-BB90-48B9-9AF4-9E00D03A457C}" presName="childText" presStyleLbl="revTx" presStyleIdx="4" presStyleCnt="5">
        <dgm:presLayoutVars>
          <dgm:bulletEnabled val="1"/>
        </dgm:presLayoutVars>
      </dgm:prSet>
      <dgm:spPr/>
    </dgm:pt>
  </dgm:ptLst>
  <dgm:cxnLst>
    <dgm:cxn modelId="{9C7BC904-1E71-41FD-AFEB-8AC31F45467D}" srcId="{A2769DCC-7549-42C2-87A2-20D86E63983A}" destId="{507A27F2-1C16-4D25-BC70-594712E3FB33}" srcOrd="1" destOrd="0" parTransId="{DB48FE31-5B9B-4E8E-A554-1ACBAB23EC17}" sibTransId="{D0D2BAEE-0936-41D1-BD18-1ACD36B129D9}"/>
    <dgm:cxn modelId="{1EA79B11-4D59-48A9-8E6C-505A0E3F4E31}" type="presOf" srcId="{507A27F2-1C16-4D25-BC70-594712E3FB33}" destId="{407F9B39-BBB7-44E5-8E37-F1DE8C8BB529}" srcOrd="0" destOrd="0" presId="urn:microsoft.com/office/officeart/2005/8/layout/vList2"/>
    <dgm:cxn modelId="{E4D3381D-18D8-4651-93E4-1D90EE50903F}" srcId="{6BEB0E41-D3DE-491D-A066-C5B926DD3C6D}" destId="{791DA666-A2CF-494F-BC47-A6D810F4973C}" srcOrd="1" destOrd="0" parTransId="{7B63BD9D-4ABE-487E-8631-0C3ED129AA99}" sibTransId="{64B9D61D-C4A4-4B0C-98A2-CFF210350B68}"/>
    <dgm:cxn modelId="{46897F20-082E-406A-9973-87379FA000C4}" type="presOf" srcId="{3560B7E9-863D-448C-AFB0-0FD4ACFB8A1C}" destId="{01476288-3C42-4438-9C8E-5655FD7115D3}" srcOrd="0" destOrd="0" presId="urn:microsoft.com/office/officeart/2005/8/layout/vList2"/>
    <dgm:cxn modelId="{2DD81122-FE19-48E8-92F3-1250B7416E65}" type="presOf" srcId="{4506504A-DD24-4E59-ABD5-999EBCF9BC1B}" destId="{B2FCF3CB-0F36-4096-8916-03281CE8FE59}" srcOrd="0" destOrd="2" presId="urn:microsoft.com/office/officeart/2005/8/layout/vList2"/>
    <dgm:cxn modelId="{5FF91035-117B-4751-8803-9603F8A98867}" type="presOf" srcId="{ADA7357A-1891-4531-9E15-0ED7E1639630}" destId="{5C9BE878-439E-42BF-96AD-3CF241B81BC3}" srcOrd="0" destOrd="1" presId="urn:microsoft.com/office/officeart/2005/8/layout/vList2"/>
    <dgm:cxn modelId="{8BC6FE39-2AF0-47C5-B0A9-9C36B20F5FDB}" type="presOf" srcId="{618407FE-F77B-4CA3-8EB0-230793017359}" destId="{43619CB2-68D0-40E0-AD6E-6B643922A86D}" srcOrd="0" destOrd="0" presId="urn:microsoft.com/office/officeart/2005/8/layout/vList2"/>
    <dgm:cxn modelId="{A2BEF93B-8865-4672-9B0A-5911516A7126}" type="presOf" srcId="{132AB135-CA9B-4E2B-82CA-5D68A387D1E4}" destId="{01476288-3C42-4438-9C8E-5655FD7115D3}" srcOrd="0" destOrd="1" presId="urn:microsoft.com/office/officeart/2005/8/layout/vList2"/>
    <dgm:cxn modelId="{76C9713D-22A8-4460-9E59-5AE3EDA32719}" srcId="{A2769DCC-7549-42C2-87A2-20D86E63983A}" destId="{34D3E6C6-7807-4D29-9EE3-5D8E0D1CA664}" srcOrd="2" destOrd="0" parTransId="{7989A014-D3BD-4067-8D31-4C59F8FDDD0A}" sibTransId="{6742E90A-B522-42EC-B426-07948F22A0B2}"/>
    <dgm:cxn modelId="{25648D61-6A79-49FA-BDA5-5BAE9D7803D1}" type="presOf" srcId="{6BEB0E41-D3DE-491D-A066-C5B926DD3C6D}" destId="{771395EC-3EDB-40CB-A1E2-B6FD73257911}" srcOrd="0" destOrd="0" presId="urn:microsoft.com/office/officeart/2005/8/layout/vList2"/>
    <dgm:cxn modelId="{00D0E861-F284-43D8-97C7-7A9F47FB5327}" srcId="{6BEB0E41-D3DE-491D-A066-C5B926DD3C6D}" destId="{4506504A-DD24-4E59-ABD5-999EBCF9BC1B}" srcOrd="2" destOrd="0" parTransId="{DCE77B66-7C55-4CE4-9788-958B4DEECEA9}" sibTransId="{86D3DCD1-DB61-4A22-8AEA-26FCE596CE59}"/>
    <dgm:cxn modelId="{F6E97F6C-A676-4244-847C-3FA6A1BF89F5}" srcId="{507A27F2-1C16-4D25-BC70-594712E3FB33}" destId="{B9DE3E41-5CB7-4ACE-B02B-AF27590B9BC3}" srcOrd="0" destOrd="0" parTransId="{B2BAEA15-6580-4B4B-BCD7-E67012E45AD8}" sibTransId="{EA4E8E75-7A75-45F1-B5D1-007BB8512D25}"/>
    <dgm:cxn modelId="{F365E46E-4E7F-422D-96DE-7A400E6D70DA}" srcId="{A2769DCC-7549-42C2-87A2-20D86E63983A}" destId="{5EBDBCE6-BB90-48B9-9AF4-9E00D03A457C}" srcOrd="4" destOrd="0" parTransId="{6048973F-FC43-4A47-9D00-EE88F7E8A993}" sibTransId="{C497BBB0-A0E1-49A8-AD70-03BA905D3E59}"/>
    <dgm:cxn modelId="{FA806073-BDE2-423F-A5FC-F5EFB69E1B18}" type="presOf" srcId="{E6CD21EC-CEF8-4D6E-A0A2-66D927C33CC4}" destId="{B2FCF3CB-0F36-4096-8916-03281CE8FE59}" srcOrd="0" destOrd="0" presId="urn:microsoft.com/office/officeart/2005/8/layout/vList2"/>
    <dgm:cxn modelId="{9710D273-1733-4C48-A947-041421D0C5A4}" type="presOf" srcId="{791DA666-A2CF-494F-BC47-A6D810F4973C}" destId="{B2FCF3CB-0F36-4096-8916-03281CE8FE59}" srcOrd="0" destOrd="1" presId="urn:microsoft.com/office/officeart/2005/8/layout/vList2"/>
    <dgm:cxn modelId="{6DE6F173-89AC-4929-B50F-874FB09D668C}" srcId="{34D3E6C6-7807-4D29-9EE3-5D8E0D1CA664}" destId="{618407FE-F77B-4CA3-8EB0-230793017359}" srcOrd="0" destOrd="0" parTransId="{A0DBA8B4-083A-4267-A241-429B1A8B8322}" sibTransId="{C3F198E4-53D5-4679-A6D6-BCB37171C518}"/>
    <dgm:cxn modelId="{86FD3F8C-0CB5-45C7-A44C-4B3B34B1E041}" type="presOf" srcId="{5EBDBCE6-BB90-48B9-9AF4-9E00D03A457C}" destId="{57CFABB6-CACC-4F42-B7AA-955392DEE64B}" srcOrd="0" destOrd="0" presId="urn:microsoft.com/office/officeart/2005/8/layout/vList2"/>
    <dgm:cxn modelId="{BA8E308F-D210-4149-9471-22BFCC0761B6}" srcId="{6BEB0E41-D3DE-491D-A066-C5B926DD3C6D}" destId="{E6CD21EC-CEF8-4D6E-A0A2-66D927C33CC4}" srcOrd="0" destOrd="0" parTransId="{B426BAFD-F3AF-4EA6-B064-688A6E71D6EC}" sibTransId="{F1538F22-1526-449A-AABD-E2A8D8F4DF8D}"/>
    <dgm:cxn modelId="{58BA2F97-F2CA-4BE9-8127-94151DF583FF}" type="presOf" srcId="{F728793F-F5AB-4206-8B9D-5310ADFF2E54}" destId="{5C9BE878-439E-42BF-96AD-3CF241B81BC3}" srcOrd="0" destOrd="0" presId="urn:microsoft.com/office/officeart/2005/8/layout/vList2"/>
    <dgm:cxn modelId="{0BE9F1A6-BAB6-4ECE-9642-0B80BE1371F9}" srcId="{A2769DCC-7549-42C2-87A2-20D86E63983A}" destId="{8BCEBF62-93FE-49F1-8B22-C2F4F24EF4F2}" srcOrd="0" destOrd="0" parTransId="{3BB2F159-8AD3-4071-A413-BB63FB473247}" sibTransId="{FA0D39D3-CADC-4866-AE99-8CB4DCD079C3}"/>
    <dgm:cxn modelId="{7A0675AD-8131-4F19-897A-98C65EA2BE7E}" srcId="{8BCEBF62-93FE-49F1-8B22-C2F4F24EF4F2}" destId="{ADA7357A-1891-4531-9E15-0ED7E1639630}" srcOrd="1" destOrd="0" parTransId="{87F764B2-1B2B-4757-8FFD-8BC0EB9DDF0F}" sibTransId="{4859319D-A199-4FA9-90D8-A7BF4CDA2BD9}"/>
    <dgm:cxn modelId="{F2ED85B1-B347-4A24-BE88-30DAFBE94D16}" srcId="{A2769DCC-7549-42C2-87A2-20D86E63983A}" destId="{6BEB0E41-D3DE-491D-A066-C5B926DD3C6D}" srcOrd="3" destOrd="0" parTransId="{054B57B2-62AF-43B8-B84D-7072B3A3EC34}" sibTransId="{FA42BA5D-C4C7-46F3-8C41-12B44654A707}"/>
    <dgm:cxn modelId="{89EF4CB3-BA49-457E-B369-33D388903441}" type="presOf" srcId="{34D3E6C6-7807-4D29-9EE3-5D8E0D1CA664}" destId="{83CC93DB-E689-4D15-84EF-4A95271E3BFC}" srcOrd="0" destOrd="0" presId="urn:microsoft.com/office/officeart/2005/8/layout/vList2"/>
    <dgm:cxn modelId="{4418A5BA-A1BB-4D18-8E4C-FAFC84520002}" type="presOf" srcId="{B9DE3E41-5CB7-4ACE-B02B-AF27590B9BC3}" destId="{BF5B607F-1210-48C0-A347-91EAD6D7E247}" srcOrd="0" destOrd="0" presId="urn:microsoft.com/office/officeart/2005/8/layout/vList2"/>
    <dgm:cxn modelId="{6DC759BF-2B69-4ED8-8CDB-039A35E7B3C9}" srcId="{5EBDBCE6-BB90-48B9-9AF4-9E00D03A457C}" destId="{3560B7E9-863D-448C-AFB0-0FD4ACFB8A1C}" srcOrd="0" destOrd="0" parTransId="{369F9994-AF0D-427E-99E9-4801136376EA}" sibTransId="{9795247B-DA6C-4940-A3FF-5E0612B1E6CB}"/>
    <dgm:cxn modelId="{29F1FFC7-A024-4987-A61B-01A7F2A83DA9}" type="presOf" srcId="{8BCEBF62-93FE-49F1-8B22-C2F4F24EF4F2}" destId="{D5470EBE-BD4E-4F4D-A299-DBB0765A5C36}" srcOrd="0" destOrd="0" presId="urn:microsoft.com/office/officeart/2005/8/layout/vList2"/>
    <dgm:cxn modelId="{4F566BC9-28C7-4AA7-B497-74BA29665CDC}" srcId="{8BCEBF62-93FE-49F1-8B22-C2F4F24EF4F2}" destId="{633EB8FA-3448-4D7C-B784-9B8DD2D5F25C}" srcOrd="2" destOrd="0" parTransId="{84875FB8-DF63-4742-8F69-D886B40821A2}" sibTransId="{5013AE7D-B29C-460F-A369-90F95E179C2D}"/>
    <dgm:cxn modelId="{8E790CCC-EC6B-410D-80ED-0E36EB2E6723}" srcId="{5EBDBCE6-BB90-48B9-9AF4-9E00D03A457C}" destId="{132AB135-CA9B-4E2B-82CA-5D68A387D1E4}" srcOrd="1" destOrd="0" parTransId="{41654011-E91F-4EA1-AB26-63CBB4F7994C}" sibTransId="{1E20FFEB-6731-4309-A0A0-0AA08238FAAD}"/>
    <dgm:cxn modelId="{76F95FD7-0997-43A3-92C1-E02831DB6078}" type="presOf" srcId="{A2769DCC-7549-42C2-87A2-20D86E63983A}" destId="{8DE5025E-2712-4524-963F-571B217105C9}" srcOrd="0" destOrd="0" presId="urn:microsoft.com/office/officeart/2005/8/layout/vList2"/>
    <dgm:cxn modelId="{BFD461E2-6C67-4C39-8DA8-D4D57E84B9FD}" type="presOf" srcId="{633EB8FA-3448-4D7C-B784-9B8DD2D5F25C}" destId="{5C9BE878-439E-42BF-96AD-3CF241B81BC3}" srcOrd="0" destOrd="2" presId="urn:microsoft.com/office/officeart/2005/8/layout/vList2"/>
    <dgm:cxn modelId="{1873F1ED-8D2B-4B62-8B1B-816690CC3B12}" srcId="{8BCEBF62-93FE-49F1-8B22-C2F4F24EF4F2}" destId="{F728793F-F5AB-4206-8B9D-5310ADFF2E54}" srcOrd="0" destOrd="0" parTransId="{92E18663-CF33-461C-A7E7-742733970EA0}" sibTransId="{265032A6-9F44-4480-B57D-7611111C19E0}"/>
    <dgm:cxn modelId="{94245347-1E0B-4015-963E-34F41E34A8CE}" type="presParOf" srcId="{8DE5025E-2712-4524-963F-571B217105C9}" destId="{D5470EBE-BD4E-4F4D-A299-DBB0765A5C36}" srcOrd="0" destOrd="0" presId="urn:microsoft.com/office/officeart/2005/8/layout/vList2"/>
    <dgm:cxn modelId="{CD1A0DFC-335C-4DCE-8D22-B48E9CB95844}" type="presParOf" srcId="{8DE5025E-2712-4524-963F-571B217105C9}" destId="{5C9BE878-439E-42BF-96AD-3CF241B81BC3}" srcOrd="1" destOrd="0" presId="urn:microsoft.com/office/officeart/2005/8/layout/vList2"/>
    <dgm:cxn modelId="{46C6DE78-4116-4F4F-BF85-922845FFAC31}" type="presParOf" srcId="{8DE5025E-2712-4524-963F-571B217105C9}" destId="{407F9B39-BBB7-44E5-8E37-F1DE8C8BB529}" srcOrd="2" destOrd="0" presId="urn:microsoft.com/office/officeart/2005/8/layout/vList2"/>
    <dgm:cxn modelId="{133D2686-8F75-4E74-8068-27E2E8AA4D9F}" type="presParOf" srcId="{8DE5025E-2712-4524-963F-571B217105C9}" destId="{BF5B607F-1210-48C0-A347-91EAD6D7E247}" srcOrd="3" destOrd="0" presId="urn:microsoft.com/office/officeart/2005/8/layout/vList2"/>
    <dgm:cxn modelId="{9BCDBD01-8C16-48EE-A86C-6D6E81314812}" type="presParOf" srcId="{8DE5025E-2712-4524-963F-571B217105C9}" destId="{83CC93DB-E689-4D15-84EF-4A95271E3BFC}" srcOrd="4" destOrd="0" presId="urn:microsoft.com/office/officeart/2005/8/layout/vList2"/>
    <dgm:cxn modelId="{763691E6-D81E-45AE-BC00-1BE7A325C00C}" type="presParOf" srcId="{8DE5025E-2712-4524-963F-571B217105C9}" destId="{43619CB2-68D0-40E0-AD6E-6B643922A86D}" srcOrd="5" destOrd="0" presId="urn:microsoft.com/office/officeart/2005/8/layout/vList2"/>
    <dgm:cxn modelId="{879EF8BA-1BC8-48AE-9262-717A0B39BED1}" type="presParOf" srcId="{8DE5025E-2712-4524-963F-571B217105C9}" destId="{771395EC-3EDB-40CB-A1E2-B6FD73257911}" srcOrd="6" destOrd="0" presId="urn:microsoft.com/office/officeart/2005/8/layout/vList2"/>
    <dgm:cxn modelId="{796162E5-7F09-4C1A-ABB3-3C96A6BC6BD9}" type="presParOf" srcId="{8DE5025E-2712-4524-963F-571B217105C9}" destId="{B2FCF3CB-0F36-4096-8916-03281CE8FE59}" srcOrd="7" destOrd="0" presId="urn:microsoft.com/office/officeart/2005/8/layout/vList2"/>
    <dgm:cxn modelId="{96B41135-E520-4D38-9EF8-9626CAFC380D}" type="presParOf" srcId="{8DE5025E-2712-4524-963F-571B217105C9}" destId="{57CFABB6-CACC-4F42-B7AA-955392DEE64B}" srcOrd="8" destOrd="0" presId="urn:microsoft.com/office/officeart/2005/8/layout/vList2"/>
    <dgm:cxn modelId="{7CF665DB-21E6-4318-83EF-EA0C879FFE7E}" type="presParOf" srcId="{8DE5025E-2712-4524-963F-571B217105C9}" destId="{01476288-3C42-4438-9C8E-5655FD7115D3}"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3667D1-F4AB-4D90-9755-314CC75D55DF}" type="doc">
      <dgm:prSet loTypeId="urn:microsoft.com/office/officeart/2005/8/layout/hierarchy3" loCatId="hierarchy" qsTypeId="urn:microsoft.com/office/officeart/2005/8/quickstyle/simple1" qsCatId="simple" csTypeId="urn:microsoft.com/office/officeart/2005/8/colors/accent5_1" csCatId="accent5" phldr="1"/>
      <dgm:spPr/>
      <dgm:t>
        <a:bodyPr/>
        <a:lstStyle/>
        <a:p>
          <a:endParaRPr lang="it-IT"/>
        </a:p>
      </dgm:t>
    </dgm:pt>
    <dgm:pt modelId="{340AB5A4-57BF-4912-985F-91BF9BEC8305}">
      <dgm:prSet phldrT="[Testo]" custT="1"/>
      <dgm:spPr/>
      <dgm:t>
        <a:bodyPr/>
        <a:lstStyle/>
        <a:p>
          <a:r>
            <a:rPr lang="it-IT" sz="2000" dirty="0"/>
            <a:t>X</a:t>
          </a:r>
        </a:p>
      </dgm:t>
    </dgm:pt>
    <dgm:pt modelId="{32A2127C-6A38-440E-B0C7-12B580B1364D}" type="parTrans" cxnId="{6057007E-6B30-4030-9552-59508648FA9B}">
      <dgm:prSet/>
      <dgm:spPr/>
      <dgm:t>
        <a:bodyPr/>
        <a:lstStyle/>
        <a:p>
          <a:endParaRPr lang="it-IT"/>
        </a:p>
      </dgm:t>
    </dgm:pt>
    <dgm:pt modelId="{2E3DD56F-382F-46A4-8359-5A245D366966}" type="sibTrans" cxnId="{6057007E-6B30-4030-9552-59508648FA9B}">
      <dgm:prSet/>
      <dgm:spPr/>
      <dgm:t>
        <a:bodyPr/>
        <a:lstStyle/>
        <a:p>
          <a:endParaRPr lang="it-IT"/>
        </a:p>
      </dgm:t>
    </dgm:pt>
    <dgm:pt modelId="{DBDAABB8-7B67-48A1-9660-B45130CFC86B}">
      <dgm:prSet phldrT="[Testo]" custT="1"/>
      <dgm:spPr/>
      <dgm:t>
        <a:bodyPr/>
        <a:lstStyle/>
        <a:p>
          <a:r>
            <a:rPr lang="it-IT" sz="2000" dirty="0"/>
            <a:t>Socrates</a:t>
          </a:r>
        </a:p>
      </dgm:t>
    </dgm:pt>
    <dgm:pt modelId="{DD34F545-C0AA-4025-AB8E-02BA52EA3044}" type="parTrans" cxnId="{82B47C66-2817-401E-8E0E-890F1B1FB2F4}">
      <dgm:prSet/>
      <dgm:spPr/>
      <dgm:t>
        <a:bodyPr/>
        <a:lstStyle/>
        <a:p>
          <a:endParaRPr lang="it-IT"/>
        </a:p>
      </dgm:t>
    </dgm:pt>
    <dgm:pt modelId="{6C740360-3E4F-41E1-BBAF-B72732E846BE}" type="sibTrans" cxnId="{82B47C66-2817-401E-8E0E-890F1B1FB2F4}">
      <dgm:prSet/>
      <dgm:spPr/>
      <dgm:t>
        <a:bodyPr/>
        <a:lstStyle/>
        <a:p>
          <a:endParaRPr lang="it-IT"/>
        </a:p>
      </dgm:t>
    </dgm:pt>
    <dgm:pt modelId="{30B72FFB-916A-496B-A488-03EC4C1E098F}">
      <dgm:prSet phldrT="[Testo]" custT="1"/>
      <dgm:spPr/>
      <dgm:t>
        <a:bodyPr/>
        <a:lstStyle/>
        <a:p>
          <a:r>
            <a:rPr lang="it-IT" sz="2000" dirty="0" err="1"/>
            <a:t>Hippocrates</a:t>
          </a:r>
          <a:endParaRPr lang="it-IT" sz="2000" dirty="0"/>
        </a:p>
      </dgm:t>
    </dgm:pt>
    <dgm:pt modelId="{804F58AF-08B9-4440-ADB3-502DD0AE6074}" type="parTrans" cxnId="{F6626493-B14E-460E-8AC6-BE85D1CDE4E0}">
      <dgm:prSet/>
      <dgm:spPr/>
      <dgm:t>
        <a:bodyPr/>
        <a:lstStyle/>
        <a:p>
          <a:endParaRPr lang="it-IT"/>
        </a:p>
      </dgm:t>
    </dgm:pt>
    <dgm:pt modelId="{2996220A-07B5-42D6-8D53-C48A835801E5}" type="sibTrans" cxnId="{F6626493-B14E-460E-8AC6-BE85D1CDE4E0}">
      <dgm:prSet/>
      <dgm:spPr/>
      <dgm:t>
        <a:bodyPr/>
        <a:lstStyle/>
        <a:p>
          <a:endParaRPr lang="it-IT"/>
        </a:p>
      </dgm:t>
    </dgm:pt>
    <dgm:pt modelId="{03F66F18-7D69-4611-AF6A-0B662A3C6F48}">
      <dgm:prSet phldrT="[Testo]" custT="1"/>
      <dgm:spPr/>
      <dgm:t>
        <a:bodyPr/>
        <a:lstStyle/>
        <a:p>
          <a:r>
            <a:rPr lang="it-IT" sz="2000" dirty="0" err="1">
              <a:solidFill>
                <a:schemeClr val="bg2"/>
              </a:solidFill>
            </a:rPr>
            <a:t>Protagoras</a:t>
          </a:r>
          <a:endParaRPr lang="it-IT" sz="2000" dirty="0">
            <a:solidFill>
              <a:schemeClr val="bg2"/>
            </a:solidFill>
          </a:endParaRPr>
        </a:p>
      </dgm:t>
    </dgm:pt>
    <dgm:pt modelId="{E1935E18-196E-4BBF-BADF-98FAF78790FE}" type="parTrans" cxnId="{6228DAB4-FECB-44DF-8C13-EA1D6DE6250F}">
      <dgm:prSet/>
      <dgm:spPr/>
      <dgm:t>
        <a:bodyPr/>
        <a:lstStyle/>
        <a:p>
          <a:endParaRPr lang="it-IT"/>
        </a:p>
      </dgm:t>
    </dgm:pt>
    <dgm:pt modelId="{F9AC2DB8-754A-4533-BD09-F549C5AF5717}" type="sibTrans" cxnId="{6228DAB4-FECB-44DF-8C13-EA1D6DE6250F}">
      <dgm:prSet/>
      <dgm:spPr/>
      <dgm:t>
        <a:bodyPr/>
        <a:lstStyle/>
        <a:p>
          <a:endParaRPr lang="it-IT"/>
        </a:p>
      </dgm:t>
    </dgm:pt>
    <dgm:pt modelId="{CC6DF651-2616-4698-BDD5-7B3C7AB3EFD8}">
      <dgm:prSet phldrT="[Testo]" custT="1"/>
      <dgm:spPr/>
      <dgm:t>
        <a:bodyPr/>
        <a:lstStyle/>
        <a:p>
          <a:r>
            <a:rPr lang="it-IT" sz="2000" dirty="0" err="1"/>
            <a:t>Callias</a:t>
          </a:r>
          <a:endParaRPr lang="it-IT" sz="2000" dirty="0"/>
        </a:p>
      </dgm:t>
    </dgm:pt>
    <dgm:pt modelId="{8794CBC8-E04C-4506-B28A-C5A3530DF420}" type="parTrans" cxnId="{AB843FE7-2505-4304-8A69-5D07A12D8B8C}">
      <dgm:prSet/>
      <dgm:spPr/>
      <dgm:t>
        <a:bodyPr/>
        <a:lstStyle/>
        <a:p>
          <a:endParaRPr lang="it-IT"/>
        </a:p>
      </dgm:t>
    </dgm:pt>
    <dgm:pt modelId="{7C4700C0-C2AD-4CA6-A23D-D8C2BE3CF73E}" type="sibTrans" cxnId="{AB843FE7-2505-4304-8A69-5D07A12D8B8C}">
      <dgm:prSet/>
      <dgm:spPr/>
      <dgm:t>
        <a:bodyPr/>
        <a:lstStyle/>
        <a:p>
          <a:endParaRPr lang="it-IT"/>
        </a:p>
      </dgm:t>
    </dgm:pt>
    <dgm:pt modelId="{470C2845-6F6D-4BFA-A0CB-7AAE1C31CDE2}">
      <dgm:prSet phldrT="[Testo]" custT="1"/>
      <dgm:spPr/>
      <dgm:t>
        <a:bodyPr/>
        <a:lstStyle/>
        <a:p>
          <a:r>
            <a:rPr lang="it-IT" sz="2000" b="1" dirty="0" err="1"/>
            <a:t>Paralus</a:t>
          </a:r>
          <a:endParaRPr lang="it-IT" sz="2000" b="1" dirty="0"/>
        </a:p>
      </dgm:t>
    </dgm:pt>
    <dgm:pt modelId="{6F1D1100-AAE2-4379-82A1-106C7AE0CB10}" type="parTrans" cxnId="{98CCA185-82AE-448A-A912-4C3EB5572F3F}">
      <dgm:prSet/>
      <dgm:spPr/>
      <dgm:t>
        <a:bodyPr/>
        <a:lstStyle/>
        <a:p>
          <a:endParaRPr lang="it-IT"/>
        </a:p>
      </dgm:t>
    </dgm:pt>
    <dgm:pt modelId="{63BCB388-941D-47AB-9104-5B6AF009423D}" type="sibTrans" cxnId="{98CCA185-82AE-448A-A912-4C3EB5572F3F}">
      <dgm:prSet/>
      <dgm:spPr/>
      <dgm:t>
        <a:bodyPr/>
        <a:lstStyle/>
        <a:p>
          <a:endParaRPr lang="it-IT"/>
        </a:p>
      </dgm:t>
    </dgm:pt>
    <dgm:pt modelId="{1D7C237E-4752-4274-B515-FCFEA5246243}">
      <dgm:prSet phldrT="[Testo]" custT="1"/>
      <dgm:spPr/>
      <dgm:t>
        <a:bodyPr/>
        <a:lstStyle/>
        <a:p>
          <a:r>
            <a:rPr lang="it-IT" sz="2000" b="1" dirty="0" err="1"/>
            <a:t>Charmides</a:t>
          </a:r>
          <a:endParaRPr lang="it-IT" sz="2000" b="1" dirty="0"/>
        </a:p>
      </dgm:t>
    </dgm:pt>
    <dgm:pt modelId="{E65231E5-6D0D-4947-B8C9-FC2EFA35E229}" type="parTrans" cxnId="{7B65EA6A-2976-482B-B826-8F246A4EEACC}">
      <dgm:prSet/>
      <dgm:spPr/>
      <dgm:t>
        <a:bodyPr/>
        <a:lstStyle/>
        <a:p>
          <a:endParaRPr lang="it-IT"/>
        </a:p>
      </dgm:t>
    </dgm:pt>
    <dgm:pt modelId="{B2E9E405-1BB9-4BB8-B8F5-777B4486052F}" type="sibTrans" cxnId="{7B65EA6A-2976-482B-B826-8F246A4EEACC}">
      <dgm:prSet/>
      <dgm:spPr/>
      <dgm:t>
        <a:bodyPr/>
        <a:lstStyle/>
        <a:p>
          <a:endParaRPr lang="it-IT"/>
        </a:p>
      </dgm:t>
    </dgm:pt>
    <dgm:pt modelId="{9E54DF70-FD6F-4D77-97B6-013EAD46E482}">
      <dgm:prSet phldrT="[Testo]" custT="1"/>
      <dgm:spPr/>
      <dgm:t>
        <a:bodyPr/>
        <a:lstStyle/>
        <a:p>
          <a:r>
            <a:rPr lang="it-IT" sz="2000" b="1" dirty="0" err="1"/>
            <a:t>Xanthippus</a:t>
          </a:r>
          <a:endParaRPr lang="it-IT" sz="2000" b="1" dirty="0"/>
        </a:p>
      </dgm:t>
    </dgm:pt>
    <dgm:pt modelId="{AF1D80A2-5D27-471F-90D1-57760B47D8FA}" type="parTrans" cxnId="{4FE7C798-3D0A-4495-983C-D72E6FF49959}">
      <dgm:prSet/>
      <dgm:spPr/>
      <dgm:t>
        <a:bodyPr/>
        <a:lstStyle/>
        <a:p>
          <a:endParaRPr lang="it-IT"/>
        </a:p>
      </dgm:t>
    </dgm:pt>
    <dgm:pt modelId="{54A362EF-29FE-4551-B3A5-DAA950F150D1}" type="sibTrans" cxnId="{4FE7C798-3D0A-4495-983C-D72E6FF49959}">
      <dgm:prSet/>
      <dgm:spPr/>
      <dgm:t>
        <a:bodyPr/>
        <a:lstStyle/>
        <a:p>
          <a:endParaRPr lang="it-IT"/>
        </a:p>
      </dgm:t>
    </dgm:pt>
    <dgm:pt modelId="{B22D91D9-E55F-47A4-ACFD-0256F3A5E669}">
      <dgm:prSet phldrT="[Testo]" custT="1"/>
      <dgm:spPr/>
      <dgm:t>
        <a:bodyPr/>
        <a:lstStyle/>
        <a:p>
          <a:r>
            <a:rPr lang="it-IT" sz="2000" dirty="0" err="1"/>
            <a:t>Philippides</a:t>
          </a:r>
          <a:endParaRPr lang="it-IT" sz="2000" dirty="0"/>
        </a:p>
      </dgm:t>
    </dgm:pt>
    <dgm:pt modelId="{6A25BFA2-5F36-4395-BAA5-19173C726426}" type="parTrans" cxnId="{211CF8DA-9B88-499A-BC71-D53498B471E7}">
      <dgm:prSet/>
      <dgm:spPr/>
      <dgm:t>
        <a:bodyPr/>
        <a:lstStyle/>
        <a:p>
          <a:endParaRPr lang="it-IT"/>
        </a:p>
      </dgm:t>
    </dgm:pt>
    <dgm:pt modelId="{5E929148-1FF2-4613-8D1E-C4EAF5FC19E3}" type="sibTrans" cxnId="{211CF8DA-9B88-499A-BC71-D53498B471E7}">
      <dgm:prSet/>
      <dgm:spPr/>
      <dgm:t>
        <a:bodyPr/>
        <a:lstStyle/>
        <a:p>
          <a:endParaRPr lang="it-IT"/>
        </a:p>
      </dgm:t>
    </dgm:pt>
    <dgm:pt modelId="{562C1429-6E9C-4837-BE74-01AAE63C0FDC}">
      <dgm:prSet phldrT="[Testo]" custT="1"/>
      <dgm:spPr>
        <a:ln w="57150">
          <a:solidFill>
            <a:schemeClr val="accent4"/>
          </a:solidFill>
        </a:ln>
      </dgm:spPr>
      <dgm:t>
        <a:bodyPr/>
        <a:lstStyle/>
        <a:p>
          <a:r>
            <a:rPr lang="it-IT" sz="2000" dirty="0" err="1"/>
            <a:t>Antimoerus</a:t>
          </a:r>
          <a:endParaRPr lang="it-IT" sz="2000" dirty="0"/>
        </a:p>
      </dgm:t>
    </dgm:pt>
    <dgm:pt modelId="{EC98E203-FD46-4DFA-BE6D-4D72FB40052C}" type="parTrans" cxnId="{89952602-5E2A-4E79-88DA-66EE1FFC7CF2}">
      <dgm:prSet/>
      <dgm:spPr/>
      <dgm:t>
        <a:bodyPr/>
        <a:lstStyle/>
        <a:p>
          <a:endParaRPr lang="it-IT"/>
        </a:p>
      </dgm:t>
    </dgm:pt>
    <dgm:pt modelId="{D5A9744A-9DA3-4510-AE98-49C568621E70}" type="sibTrans" cxnId="{89952602-5E2A-4E79-88DA-66EE1FFC7CF2}">
      <dgm:prSet/>
      <dgm:spPr/>
      <dgm:t>
        <a:bodyPr/>
        <a:lstStyle/>
        <a:p>
          <a:endParaRPr lang="it-IT"/>
        </a:p>
      </dgm:t>
    </dgm:pt>
    <dgm:pt modelId="{A4E2FE12-A461-4B08-AC98-2CED091273FF}">
      <dgm:prSet phldrT="[Testo]" custT="1"/>
      <dgm:spPr/>
      <dgm:t>
        <a:bodyPr/>
        <a:lstStyle/>
        <a:p>
          <a:r>
            <a:rPr lang="it-IT" sz="2000" dirty="0" err="1">
              <a:solidFill>
                <a:schemeClr val="bg2"/>
              </a:solidFill>
            </a:rPr>
            <a:t>Hippias</a:t>
          </a:r>
          <a:endParaRPr lang="it-IT" sz="2000" dirty="0">
            <a:solidFill>
              <a:schemeClr val="bg2"/>
            </a:solidFill>
          </a:endParaRPr>
        </a:p>
      </dgm:t>
    </dgm:pt>
    <dgm:pt modelId="{93BDC861-BE8E-466B-8481-61BBC80A573A}" type="parTrans" cxnId="{0A150436-CEDD-46CE-BF2A-DF3A77939BA6}">
      <dgm:prSet/>
      <dgm:spPr/>
      <dgm:t>
        <a:bodyPr/>
        <a:lstStyle/>
        <a:p>
          <a:endParaRPr lang="it-IT"/>
        </a:p>
      </dgm:t>
    </dgm:pt>
    <dgm:pt modelId="{9120E67A-C6CF-454F-96F0-3553CB25158C}" type="sibTrans" cxnId="{0A150436-CEDD-46CE-BF2A-DF3A77939BA6}">
      <dgm:prSet/>
      <dgm:spPr/>
      <dgm:t>
        <a:bodyPr/>
        <a:lstStyle/>
        <a:p>
          <a:endParaRPr lang="it-IT"/>
        </a:p>
      </dgm:t>
    </dgm:pt>
    <dgm:pt modelId="{78A9D395-3FF2-4E04-A689-1D86C8011C44}">
      <dgm:prSet phldrT="[Testo]" custT="1"/>
      <dgm:spPr/>
      <dgm:t>
        <a:bodyPr/>
        <a:lstStyle/>
        <a:p>
          <a:r>
            <a:rPr lang="it-IT" sz="1800" b="1" dirty="0" err="1"/>
            <a:t>Eryximachus</a:t>
          </a:r>
          <a:endParaRPr lang="it-IT" sz="1800" b="1" dirty="0"/>
        </a:p>
      </dgm:t>
    </dgm:pt>
    <dgm:pt modelId="{B54B6F9D-B348-4D57-B296-0888FD886117}" type="parTrans" cxnId="{5F812516-19A2-411B-A68E-DDF408FC6969}">
      <dgm:prSet/>
      <dgm:spPr/>
      <dgm:t>
        <a:bodyPr/>
        <a:lstStyle/>
        <a:p>
          <a:endParaRPr lang="it-IT"/>
        </a:p>
      </dgm:t>
    </dgm:pt>
    <dgm:pt modelId="{E5518126-06B4-463E-AC72-7D528FE0EAF5}" type="sibTrans" cxnId="{5F812516-19A2-411B-A68E-DDF408FC6969}">
      <dgm:prSet/>
      <dgm:spPr/>
      <dgm:t>
        <a:bodyPr/>
        <a:lstStyle/>
        <a:p>
          <a:endParaRPr lang="it-IT"/>
        </a:p>
      </dgm:t>
    </dgm:pt>
    <dgm:pt modelId="{A264DA8D-C004-43BC-9AF9-11AFFF4009D0}">
      <dgm:prSet phldrT="[Testo]" custT="1"/>
      <dgm:spPr/>
      <dgm:t>
        <a:bodyPr/>
        <a:lstStyle/>
        <a:p>
          <a:r>
            <a:rPr lang="it-IT" sz="2000" b="1" dirty="0" err="1"/>
            <a:t>Phaedrus</a:t>
          </a:r>
          <a:endParaRPr lang="it-IT" sz="2000" b="1" dirty="0"/>
        </a:p>
      </dgm:t>
    </dgm:pt>
    <dgm:pt modelId="{7568BE7C-9F9E-447D-80FF-68D95805513E}" type="parTrans" cxnId="{C66720D6-7157-4CE8-B1AD-DF4323FC6149}">
      <dgm:prSet/>
      <dgm:spPr/>
      <dgm:t>
        <a:bodyPr/>
        <a:lstStyle/>
        <a:p>
          <a:endParaRPr lang="it-IT"/>
        </a:p>
      </dgm:t>
    </dgm:pt>
    <dgm:pt modelId="{9411513B-02C0-4B10-82F9-213EC346D9EF}" type="sibTrans" cxnId="{C66720D6-7157-4CE8-B1AD-DF4323FC6149}">
      <dgm:prSet/>
      <dgm:spPr/>
      <dgm:t>
        <a:bodyPr/>
        <a:lstStyle/>
        <a:p>
          <a:endParaRPr lang="it-IT"/>
        </a:p>
      </dgm:t>
    </dgm:pt>
    <dgm:pt modelId="{FED08358-0EA9-43C6-A2BE-E602590D7EEF}">
      <dgm:prSet phldrT="[Testo]" custT="1"/>
      <dgm:spPr/>
      <dgm:t>
        <a:bodyPr/>
        <a:lstStyle/>
        <a:p>
          <a:r>
            <a:rPr lang="it-IT" sz="2000" b="1" dirty="0" err="1"/>
            <a:t>Andron</a:t>
          </a:r>
          <a:endParaRPr lang="it-IT" sz="2000" b="1" dirty="0"/>
        </a:p>
      </dgm:t>
    </dgm:pt>
    <dgm:pt modelId="{1B0D8A6C-5B45-474F-8154-4AE33F2D5995}" type="parTrans" cxnId="{9453CC8A-D86C-425D-BB6C-CE6757187373}">
      <dgm:prSet/>
      <dgm:spPr/>
      <dgm:t>
        <a:bodyPr/>
        <a:lstStyle/>
        <a:p>
          <a:endParaRPr lang="it-IT"/>
        </a:p>
      </dgm:t>
    </dgm:pt>
    <dgm:pt modelId="{1693305D-AF9A-498F-AA19-68B2BA01D7DC}" type="sibTrans" cxnId="{9453CC8A-D86C-425D-BB6C-CE6757187373}">
      <dgm:prSet/>
      <dgm:spPr/>
      <dgm:t>
        <a:bodyPr/>
        <a:lstStyle/>
        <a:p>
          <a:endParaRPr lang="it-IT"/>
        </a:p>
      </dgm:t>
    </dgm:pt>
    <dgm:pt modelId="{A7E1AA62-0108-478B-A63D-EB1933BEBAB6}">
      <dgm:prSet phldrT="[Testo]" custT="1"/>
      <dgm:spPr/>
      <dgm:t>
        <a:bodyPr/>
        <a:lstStyle/>
        <a:p>
          <a:r>
            <a:rPr lang="it-IT" sz="2000" dirty="0" err="1">
              <a:solidFill>
                <a:schemeClr val="bg2"/>
              </a:solidFill>
            </a:rPr>
            <a:t>Prodicus</a:t>
          </a:r>
          <a:endParaRPr lang="it-IT" sz="2000" dirty="0">
            <a:solidFill>
              <a:schemeClr val="bg2"/>
            </a:solidFill>
          </a:endParaRPr>
        </a:p>
      </dgm:t>
    </dgm:pt>
    <dgm:pt modelId="{F0D9B320-2B14-4697-A6E4-4C0D5E38437E}" type="parTrans" cxnId="{35034C4C-3F94-4DAA-AC07-85221DB58968}">
      <dgm:prSet/>
      <dgm:spPr/>
      <dgm:t>
        <a:bodyPr/>
        <a:lstStyle/>
        <a:p>
          <a:endParaRPr lang="it-IT"/>
        </a:p>
      </dgm:t>
    </dgm:pt>
    <dgm:pt modelId="{B3A028D4-4118-4A01-A4D9-FB53F5658C0D}" type="sibTrans" cxnId="{35034C4C-3F94-4DAA-AC07-85221DB58968}">
      <dgm:prSet/>
      <dgm:spPr/>
      <dgm:t>
        <a:bodyPr/>
        <a:lstStyle/>
        <a:p>
          <a:endParaRPr lang="it-IT"/>
        </a:p>
      </dgm:t>
    </dgm:pt>
    <dgm:pt modelId="{E949CAB1-3C68-4B2E-A231-3834D351F2CB}">
      <dgm:prSet phldrT="[Testo]" custT="1"/>
      <dgm:spPr/>
      <dgm:t>
        <a:bodyPr/>
        <a:lstStyle/>
        <a:p>
          <a:r>
            <a:rPr lang="it-IT" sz="2000" dirty="0" err="1"/>
            <a:t>Pausanias</a:t>
          </a:r>
          <a:endParaRPr lang="it-IT" sz="2000" dirty="0"/>
        </a:p>
      </dgm:t>
    </dgm:pt>
    <dgm:pt modelId="{025D6BD3-D4D7-4161-B6C6-1E690832B493}" type="parTrans" cxnId="{2B5823C6-E949-4FAE-B93B-48EFBF948CB9}">
      <dgm:prSet/>
      <dgm:spPr/>
      <dgm:t>
        <a:bodyPr/>
        <a:lstStyle/>
        <a:p>
          <a:endParaRPr lang="it-IT"/>
        </a:p>
      </dgm:t>
    </dgm:pt>
    <dgm:pt modelId="{AC77F50A-52E9-4F65-BED3-B7B31EA8817C}" type="sibTrans" cxnId="{2B5823C6-E949-4FAE-B93B-48EFBF948CB9}">
      <dgm:prSet/>
      <dgm:spPr/>
      <dgm:t>
        <a:bodyPr/>
        <a:lstStyle/>
        <a:p>
          <a:endParaRPr lang="it-IT"/>
        </a:p>
      </dgm:t>
    </dgm:pt>
    <dgm:pt modelId="{E79230D6-6D1E-44FB-BB8B-1D6875D10750}">
      <dgm:prSet phldrT="[Testo]" custT="1"/>
      <dgm:spPr/>
      <dgm:t>
        <a:bodyPr/>
        <a:lstStyle/>
        <a:p>
          <a:r>
            <a:rPr lang="it-IT" sz="2000" dirty="0"/>
            <a:t>Agathon</a:t>
          </a:r>
        </a:p>
      </dgm:t>
    </dgm:pt>
    <dgm:pt modelId="{ED384315-0F38-440C-ABEF-CDA2003A8BF1}" type="parTrans" cxnId="{6154D45F-F726-4CAE-9775-1C30DF0B4AC4}">
      <dgm:prSet/>
      <dgm:spPr/>
      <dgm:t>
        <a:bodyPr/>
        <a:lstStyle/>
        <a:p>
          <a:endParaRPr lang="it-IT"/>
        </a:p>
      </dgm:t>
    </dgm:pt>
    <dgm:pt modelId="{9D15BFC9-E283-4BD8-8FF2-CB735B61E6EE}" type="sibTrans" cxnId="{6154D45F-F726-4CAE-9775-1C30DF0B4AC4}">
      <dgm:prSet/>
      <dgm:spPr/>
      <dgm:t>
        <a:bodyPr/>
        <a:lstStyle/>
        <a:p>
          <a:endParaRPr lang="it-IT"/>
        </a:p>
      </dgm:t>
    </dgm:pt>
    <dgm:pt modelId="{5123C3E0-A899-463C-888C-8D3D10BE9D2E}">
      <dgm:prSet phldrT="[Testo]" custT="1"/>
      <dgm:spPr/>
      <dgm:t>
        <a:bodyPr/>
        <a:lstStyle/>
        <a:p>
          <a:r>
            <a:rPr lang="it-IT" sz="2000" dirty="0" err="1"/>
            <a:t>Adeimantus</a:t>
          </a:r>
          <a:r>
            <a:rPr lang="it-IT" sz="2000" dirty="0"/>
            <a:t> </a:t>
          </a:r>
          <a:r>
            <a:rPr lang="it-IT" sz="1400" dirty="0"/>
            <a:t>son of Cepis</a:t>
          </a:r>
          <a:endParaRPr lang="it-IT" sz="2000" dirty="0"/>
        </a:p>
      </dgm:t>
    </dgm:pt>
    <dgm:pt modelId="{A0B3A518-17F3-49ED-9912-B0AAAA07BE32}" type="parTrans" cxnId="{03720007-8DB6-4FB2-A860-8C1E45FAD7AB}">
      <dgm:prSet/>
      <dgm:spPr/>
      <dgm:t>
        <a:bodyPr/>
        <a:lstStyle/>
        <a:p>
          <a:endParaRPr lang="it-IT"/>
        </a:p>
      </dgm:t>
    </dgm:pt>
    <dgm:pt modelId="{AF53F5D3-03CE-4715-A52F-8E7F7EE48A38}" type="sibTrans" cxnId="{03720007-8DB6-4FB2-A860-8C1E45FAD7AB}">
      <dgm:prSet/>
      <dgm:spPr/>
      <dgm:t>
        <a:bodyPr/>
        <a:lstStyle/>
        <a:p>
          <a:endParaRPr lang="it-IT"/>
        </a:p>
      </dgm:t>
    </dgm:pt>
    <dgm:pt modelId="{66327D19-1F85-437E-95E4-F9299841EE15}">
      <dgm:prSet phldrT="[Testo]" custT="1"/>
      <dgm:spPr/>
      <dgm:t>
        <a:bodyPr/>
        <a:lstStyle/>
        <a:p>
          <a:r>
            <a:rPr lang="it-IT" sz="1800" b="1" dirty="0" err="1"/>
            <a:t>Adeimantus</a:t>
          </a:r>
          <a:r>
            <a:rPr lang="it-IT" sz="1800" b="1" dirty="0"/>
            <a:t> </a:t>
          </a:r>
          <a:r>
            <a:rPr lang="it-IT" sz="1400" dirty="0"/>
            <a:t>son of </a:t>
          </a:r>
          <a:r>
            <a:rPr lang="it-IT" sz="1400" dirty="0" err="1"/>
            <a:t>Leucolophides</a:t>
          </a:r>
          <a:endParaRPr lang="it-IT" sz="2000" dirty="0"/>
        </a:p>
      </dgm:t>
    </dgm:pt>
    <dgm:pt modelId="{5BD71FA4-5414-4CB2-B87B-8E37E305EC7D}" type="parTrans" cxnId="{893C4FDA-9F2F-4700-A3D3-FDB8A0C91025}">
      <dgm:prSet/>
      <dgm:spPr/>
      <dgm:t>
        <a:bodyPr/>
        <a:lstStyle/>
        <a:p>
          <a:endParaRPr lang="it-IT"/>
        </a:p>
      </dgm:t>
    </dgm:pt>
    <dgm:pt modelId="{259EA0F2-7E9E-4B7B-9D9B-98A91290D958}" type="sibTrans" cxnId="{893C4FDA-9F2F-4700-A3D3-FDB8A0C91025}">
      <dgm:prSet/>
      <dgm:spPr/>
      <dgm:t>
        <a:bodyPr/>
        <a:lstStyle/>
        <a:p>
          <a:endParaRPr lang="it-IT"/>
        </a:p>
      </dgm:t>
    </dgm:pt>
    <dgm:pt modelId="{8721D69F-C380-4A40-9A72-2ED47771FD91}">
      <dgm:prSet phldrT="[Testo]" custT="1"/>
      <dgm:spPr/>
      <dgm:t>
        <a:bodyPr/>
        <a:lstStyle/>
        <a:p>
          <a:r>
            <a:rPr lang="it-IT" sz="2000" dirty="0"/>
            <a:t>X</a:t>
          </a:r>
        </a:p>
      </dgm:t>
    </dgm:pt>
    <dgm:pt modelId="{E10B14EA-7D38-4BF7-89B8-4EB724A5BD85}" type="parTrans" cxnId="{58BE5DE6-959D-4D35-9E51-A14C246684D6}">
      <dgm:prSet/>
      <dgm:spPr/>
      <dgm:t>
        <a:bodyPr/>
        <a:lstStyle/>
        <a:p>
          <a:endParaRPr lang="it-IT"/>
        </a:p>
      </dgm:t>
    </dgm:pt>
    <dgm:pt modelId="{67B93C05-8282-4A2A-A17E-0736F11E8D8A}" type="sibTrans" cxnId="{58BE5DE6-959D-4D35-9E51-A14C246684D6}">
      <dgm:prSet/>
      <dgm:spPr/>
      <dgm:t>
        <a:bodyPr/>
        <a:lstStyle/>
        <a:p>
          <a:endParaRPr lang="it-IT"/>
        </a:p>
      </dgm:t>
    </dgm:pt>
    <dgm:pt modelId="{02F13DA7-FB57-4C95-93D2-00B9F409302E}">
      <dgm:prSet phldrT="[Testo]" custT="1"/>
      <dgm:spPr/>
      <dgm:t>
        <a:bodyPr/>
        <a:lstStyle/>
        <a:p>
          <a:r>
            <a:rPr lang="it-IT" sz="2000" b="1" dirty="0" err="1"/>
            <a:t>Alcibiades</a:t>
          </a:r>
          <a:endParaRPr lang="it-IT" sz="2000" b="1" dirty="0"/>
        </a:p>
      </dgm:t>
    </dgm:pt>
    <dgm:pt modelId="{7FF15931-E0BD-4C37-90EF-522929BEED9B}" type="parTrans" cxnId="{9D31A25D-8F2E-46C9-830E-C3D8B4451D96}">
      <dgm:prSet/>
      <dgm:spPr/>
      <dgm:t>
        <a:bodyPr/>
        <a:lstStyle/>
        <a:p>
          <a:endParaRPr lang="it-IT"/>
        </a:p>
      </dgm:t>
    </dgm:pt>
    <dgm:pt modelId="{FBFC07D9-EDD8-42AE-AFF1-ED93D2444EDD}" type="sibTrans" cxnId="{9D31A25D-8F2E-46C9-830E-C3D8B4451D96}">
      <dgm:prSet/>
      <dgm:spPr/>
      <dgm:t>
        <a:bodyPr/>
        <a:lstStyle/>
        <a:p>
          <a:endParaRPr lang="it-IT"/>
        </a:p>
      </dgm:t>
    </dgm:pt>
    <dgm:pt modelId="{95B5FFB6-7744-4B91-9E55-850C1BED909C}">
      <dgm:prSet phldrT="[Testo]" custT="1"/>
      <dgm:spPr/>
      <dgm:t>
        <a:bodyPr/>
        <a:lstStyle/>
        <a:p>
          <a:r>
            <a:rPr lang="it-IT" sz="2000" b="1" dirty="0" err="1"/>
            <a:t>Critias</a:t>
          </a:r>
          <a:endParaRPr lang="it-IT" sz="2000" b="1" dirty="0"/>
        </a:p>
      </dgm:t>
    </dgm:pt>
    <dgm:pt modelId="{67230E91-4E6A-400B-9981-26F6A92DBDCD}" type="parTrans" cxnId="{4499D9B2-4BFF-4FD5-8943-ABB6A5CE93BC}">
      <dgm:prSet/>
      <dgm:spPr/>
      <dgm:t>
        <a:bodyPr/>
        <a:lstStyle/>
        <a:p>
          <a:endParaRPr lang="it-IT"/>
        </a:p>
      </dgm:t>
    </dgm:pt>
    <dgm:pt modelId="{FA938D44-BD45-4F43-A0D8-5604990C11AE}" type="sibTrans" cxnId="{4499D9B2-4BFF-4FD5-8943-ABB6A5CE93BC}">
      <dgm:prSet/>
      <dgm:spPr/>
      <dgm:t>
        <a:bodyPr/>
        <a:lstStyle/>
        <a:p>
          <a:endParaRPr lang="it-IT"/>
        </a:p>
      </dgm:t>
    </dgm:pt>
    <dgm:pt modelId="{CF50C14C-0A78-47D3-84ED-7D124DC47C65}" type="pres">
      <dgm:prSet presAssocID="{5A3667D1-F4AB-4D90-9755-314CC75D55DF}" presName="diagram" presStyleCnt="0">
        <dgm:presLayoutVars>
          <dgm:chPref val="1"/>
          <dgm:dir/>
          <dgm:animOne val="branch"/>
          <dgm:animLvl val="lvl"/>
          <dgm:resizeHandles/>
        </dgm:presLayoutVars>
      </dgm:prSet>
      <dgm:spPr/>
    </dgm:pt>
    <dgm:pt modelId="{9E0ADFFC-6CEF-43D8-8D11-4627AD667E94}" type="pres">
      <dgm:prSet presAssocID="{340AB5A4-57BF-4912-985F-91BF9BEC8305}" presName="root" presStyleCnt="0"/>
      <dgm:spPr/>
    </dgm:pt>
    <dgm:pt modelId="{1A742250-A616-4D85-AED0-BC30B78536FD}" type="pres">
      <dgm:prSet presAssocID="{340AB5A4-57BF-4912-985F-91BF9BEC8305}" presName="rootComposite" presStyleCnt="0"/>
      <dgm:spPr/>
    </dgm:pt>
    <dgm:pt modelId="{50621481-0AF0-4F29-9237-54B5444A1A0D}" type="pres">
      <dgm:prSet presAssocID="{340AB5A4-57BF-4912-985F-91BF9BEC8305}" presName="rootText" presStyleLbl="node1" presStyleIdx="0" presStyleCnt="5" custScaleX="224612" custScaleY="118173"/>
      <dgm:spPr/>
    </dgm:pt>
    <dgm:pt modelId="{75C6F35E-4FB2-47A8-841E-97BCCCC65CB5}" type="pres">
      <dgm:prSet presAssocID="{340AB5A4-57BF-4912-985F-91BF9BEC8305}" presName="rootConnector" presStyleLbl="node1" presStyleIdx="0" presStyleCnt="5"/>
      <dgm:spPr/>
    </dgm:pt>
    <dgm:pt modelId="{7EBDC37D-2842-4790-8502-CC4639CE323F}" type="pres">
      <dgm:prSet presAssocID="{340AB5A4-57BF-4912-985F-91BF9BEC8305}" presName="childShape" presStyleCnt="0"/>
      <dgm:spPr/>
    </dgm:pt>
    <dgm:pt modelId="{686A32EA-482B-4E4A-89C0-01DB873303AF}" type="pres">
      <dgm:prSet presAssocID="{DD34F545-C0AA-4025-AB8E-02BA52EA3044}" presName="Name13" presStyleLbl="parChTrans1D2" presStyleIdx="0" presStyleCnt="17"/>
      <dgm:spPr/>
    </dgm:pt>
    <dgm:pt modelId="{961456D4-A12B-4BE6-A0AA-A29718DC16FF}" type="pres">
      <dgm:prSet presAssocID="{DBDAABB8-7B67-48A1-9660-B45130CFC86B}" presName="childText" presStyleLbl="bgAcc1" presStyleIdx="0" presStyleCnt="17" custScaleX="224612" custScaleY="118173">
        <dgm:presLayoutVars>
          <dgm:bulletEnabled val="1"/>
        </dgm:presLayoutVars>
      </dgm:prSet>
      <dgm:spPr/>
    </dgm:pt>
    <dgm:pt modelId="{B9871B02-5AF2-4C69-AB30-F93EA6B63BE3}" type="pres">
      <dgm:prSet presAssocID="{804F58AF-08B9-4440-ADB3-502DD0AE6074}" presName="Name13" presStyleLbl="parChTrans1D2" presStyleIdx="1" presStyleCnt="17"/>
      <dgm:spPr/>
    </dgm:pt>
    <dgm:pt modelId="{4ABE1173-BC62-4486-B2B6-8FD7E2149211}" type="pres">
      <dgm:prSet presAssocID="{30B72FFB-916A-496B-A488-03EC4C1E098F}" presName="childText" presStyleLbl="bgAcc1" presStyleIdx="1" presStyleCnt="17" custScaleX="224612" custScaleY="118173">
        <dgm:presLayoutVars>
          <dgm:bulletEnabled val="1"/>
        </dgm:presLayoutVars>
      </dgm:prSet>
      <dgm:spPr/>
    </dgm:pt>
    <dgm:pt modelId="{2882B400-DC00-4450-A468-24F526805C15}" type="pres">
      <dgm:prSet presAssocID="{03F66F18-7D69-4611-AF6A-0B662A3C6F48}" presName="root" presStyleCnt="0"/>
      <dgm:spPr/>
    </dgm:pt>
    <dgm:pt modelId="{1BDEB187-05E2-49E1-9B7B-2220BA7111B1}" type="pres">
      <dgm:prSet presAssocID="{03F66F18-7D69-4611-AF6A-0B662A3C6F48}" presName="rootComposite" presStyleCnt="0"/>
      <dgm:spPr/>
    </dgm:pt>
    <dgm:pt modelId="{BF7D2AD7-F88F-419C-A4F5-7004B73018B6}" type="pres">
      <dgm:prSet presAssocID="{03F66F18-7D69-4611-AF6A-0B662A3C6F48}" presName="rootText" presStyleLbl="node1" presStyleIdx="1" presStyleCnt="5" custScaleX="224612" custScaleY="118173"/>
      <dgm:spPr/>
    </dgm:pt>
    <dgm:pt modelId="{527A99BB-1900-4A2C-A9C9-3D30D56D9531}" type="pres">
      <dgm:prSet presAssocID="{03F66F18-7D69-4611-AF6A-0B662A3C6F48}" presName="rootConnector" presStyleLbl="node1" presStyleIdx="1" presStyleCnt="5"/>
      <dgm:spPr/>
    </dgm:pt>
    <dgm:pt modelId="{74CA4D49-ABEC-4A76-8193-00439FE47100}" type="pres">
      <dgm:prSet presAssocID="{03F66F18-7D69-4611-AF6A-0B662A3C6F48}" presName="childShape" presStyleCnt="0"/>
      <dgm:spPr/>
    </dgm:pt>
    <dgm:pt modelId="{AF2C5C79-D2DF-4E83-BE64-58643D2C5EA6}" type="pres">
      <dgm:prSet presAssocID="{8794CBC8-E04C-4506-B28A-C5A3530DF420}" presName="Name13" presStyleLbl="parChTrans1D2" presStyleIdx="2" presStyleCnt="17"/>
      <dgm:spPr/>
    </dgm:pt>
    <dgm:pt modelId="{AAECD14E-0A73-4964-B76E-4902204211B2}" type="pres">
      <dgm:prSet presAssocID="{CC6DF651-2616-4698-BDD5-7B3C7AB3EFD8}" presName="childText" presStyleLbl="bgAcc1" presStyleIdx="2" presStyleCnt="17" custScaleX="224612" custScaleY="118173">
        <dgm:presLayoutVars>
          <dgm:bulletEnabled val="1"/>
        </dgm:presLayoutVars>
      </dgm:prSet>
      <dgm:spPr/>
    </dgm:pt>
    <dgm:pt modelId="{70A458A0-B8DF-467B-A3E0-2A07F74C9EF4}" type="pres">
      <dgm:prSet presAssocID="{6F1D1100-AAE2-4379-82A1-106C7AE0CB10}" presName="Name13" presStyleLbl="parChTrans1D2" presStyleIdx="3" presStyleCnt="17"/>
      <dgm:spPr/>
    </dgm:pt>
    <dgm:pt modelId="{2406EC88-C26C-443F-BCFB-3396206E4D30}" type="pres">
      <dgm:prSet presAssocID="{470C2845-6F6D-4BFA-A0CB-7AAE1C31CDE2}" presName="childText" presStyleLbl="bgAcc1" presStyleIdx="3" presStyleCnt="17" custScaleX="224612" custScaleY="118173">
        <dgm:presLayoutVars>
          <dgm:bulletEnabled val="1"/>
        </dgm:presLayoutVars>
      </dgm:prSet>
      <dgm:spPr/>
    </dgm:pt>
    <dgm:pt modelId="{5CC3D14C-1882-4D74-90A8-7BBCFD75659F}" type="pres">
      <dgm:prSet presAssocID="{E65231E5-6D0D-4947-B8C9-FC2EFA35E229}" presName="Name13" presStyleLbl="parChTrans1D2" presStyleIdx="4" presStyleCnt="17"/>
      <dgm:spPr/>
    </dgm:pt>
    <dgm:pt modelId="{B4CC5CEB-3FFE-408E-8A72-961819550166}" type="pres">
      <dgm:prSet presAssocID="{1D7C237E-4752-4274-B515-FCFEA5246243}" presName="childText" presStyleLbl="bgAcc1" presStyleIdx="4" presStyleCnt="17" custScaleX="224612" custScaleY="118173">
        <dgm:presLayoutVars>
          <dgm:bulletEnabled val="1"/>
        </dgm:presLayoutVars>
      </dgm:prSet>
      <dgm:spPr/>
    </dgm:pt>
    <dgm:pt modelId="{663CFA69-70BB-4A17-9F95-6B52CEF05800}" type="pres">
      <dgm:prSet presAssocID="{AF1D80A2-5D27-471F-90D1-57760B47D8FA}" presName="Name13" presStyleLbl="parChTrans1D2" presStyleIdx="5" presStyleCnt="17"/>
      <dgm:spPr/>
    </dgm:pt>
    <dgm:pt modelId="{A6011FC2-CEF4-4AA3-A644-6AC7AB4F7284}" type="pres">
      <dgm:prSet presAssocID="{9E54DF70-FD6F-4D77-97B6-013EAD46E482}" presName="childText" presStyleLbl="bgAcc1" presStyleIdx="5" presStyleCnt="17" custScaleX="224612" custScaleY="118173">
        <dgm:presLayoutVars>
          <dgm:bulletEnabled val="1"/>
        </dgm:presLayoutVars>
      </dgm:prSet>
      <dgm:spPr/>
    </dgm:pt>
    <dgm:pt modelId="{5F328754-CF14-4107-9259-DF72B27673C5}" type="pres">
      <dgm:prSet presAssocID="{6A25BFA2-5F36-4395-BAA5-19173C726426}" presName="Name13" presStyleLbl="parChTrans1D2" presStyleIdx="6" presStyleCnt="17"/>
      <dgm:spPr/>
    </dgm:pt>
    <dgm:pt modelId="{9040D9B1-642D-44B4-9AC5-A00AD6A6CEDC}" type="pres">
      <dgm:prSet presAssocID="{B22D91D9-E55F-47A4-ACFD-0256F3A5E669}" presName="childText" presStyleLbl="bgAcc1" presStyleIdx="6" presStyleCnt="17" custScaleX="224612" custScaleY="118173">
        <dgm:presLayoutVars>
          <dgm:bulletEnabled val="1"/>
        </dgm:presLayoutVars>
      </dgm:prSet>
      <dgm:spPr/>
    </dgm:pt>
    <dgm:pt modelId="{9C4EC7D0-3A66-47CA-A8E7-220515198442}" type="pres">
      <dgm:prSet presAssocID="{EC98E203-FD46-4DFA-BE6D-4D72FB40052C}" presName="Name13" presStyleLbl="parChTrans1D2" presStyleIdx="7" presStyleCnt="17"/>
      <dgm:spPr/>
    </dgm:pt>
    <dgm:pt modelId="{202584AD-3120-42F1-8C77-F90EAEAA7023}" type="pres">
      <dgm:prSet presAssocID="{562C1429-6E9C-4837-BE74-01AAE63C0FDC}" presName="childText" presStyleLbl="bgAcc1" presStyleIdx="7" presStyleCnt="17" custScaleX="224612" custScaleY="118173">
        <dgm:presLayoutVars>
          <dgm:bulletEnabled val="1"/>
        </dgm:presLayoutVars>
      </dgm:prSet>
      <dgm:spPr/>
    </dgm:pt>
    <dgm:pt modelId="{04514759-50E3-4436-9E49-08A929B4E842}" type="pres">
      <dgm:prSet presAssocID="{A4E2FE12-A461-4B08-AC98-2CED091273FF}" presName="root" presStyleCnt="0"/>
      <dgm:spPr/>
    </dgm:pt>
    <dgm:pt modelId="{32DEADEB-EFDF-47C1-8710-AD46D7B50128}" type="pres">
      <dgm:prSet presAssocID="{A4E2FE12-A461-4B08-AC98-2CED091273FF}" presName="rootComposite" presStyleCnt="0"/>
      <dgm:spPr/>
    </dgm:pt>
    <dgm:pt modelId="{B7C297DA-49FF-480F-9B1E-FBBE2A0D1762}" type="pres">
      <dgm:prSet presAssocID="{A4E2FE12-A461-4B08-AC98-2CED091273FF}" presName="rootText" presStyleLbl="node1" presStyleIdx="2" presStyleCnt="5" custScaleX="224612" custScaleY="118173"/>
      <dgm:spPr/>
    </dgm:pt>
    <dgm:pt modelId="{6BBACFAF-F554-473A-BB2F-834BA2D32ADD}" type="pres">
      <dgm:prSet presAssocID="{A4E2FE12-A461-4B08-AC98-2CED091273FF}" presName="rootConnector" presStyleLbl="node1" presStyleIdx="2" presStyleCnt="5"/>
      <dgm:spPr/>
    </dgm:pt>
    <dgm:pt modelId="{936EBEF7-42CB-4F3E-9F85-23D52215FE4E}" type="pres">
      <dgm:prSet presAssocID="{A4E2FE12-A461-4B08-AC98-2CED091273FF}" presName="childShape" presStyleCnt="0"/>
      <dgm:spPr/>
    </dgm:pt>
    <dgm:pt modelId="{79468A12-CAF4-4E59-91D3-3512CBD1A897}" type="pres">
      <dgm:prSet presAssocID="{B54B6F9D-B348-4D57-B296-0888FD886117}" presName="Name13" presStyleLbl="parChTrans1D2" presStyleIdx="8" presStyleCnt="17"/>
      <dgm:spPr/>
    </dgm:pt>
    <dgm:pt modelId="{11C5F93B-0304-417F-8708-39909F31DE26}" type="pres">
      <dgm:prSet presAssocID="{78A9D395-3FF2-4E04-A689-1D86C8011C44}" presName="childText" presStyleLbl="bgAcc1" presStyleIdx="8" presStyleCnt="17" custScaleX="224612" custScaleY="118173">
        <dgm:presLayoutVars>
          <dgm:bulletEnabled val="1"/>
        </dgm:presLayoutVars>
      </dgm:prSet>
      <dgm:spPr/>
    </dgm:pt>
    <dgm:pt modelId="{A19441FB-4E60-43F5-B8F5-46FDB876D5C1}" type="pres">
      <dgm:prSet presAssocID="{7568BE7C-9F9E-447D-80FF-68D95805513E}" presName="Name13" presStyleLbl="parChTrans1D2" presStyleIdx="9" presStyleCnt="17"/>
      <dgm:spPr/>
    </dgm:pt>
    <dgm:pt modelId="{A3F6DDD2-2C6E-45D1-B0FE-F4DE568B36EF}" type="pres">
      <dgm:prSet presAssocID="{A264DA8D-C004-43BC-9AF9-11AFFF4009D0}" presName="childText" presStyleLbl="bgAcc1" presStyleIdx="9" presStyleCnt="17" custScaleX="224612" custScaleY="118173">
        <dgm:presLayoutVars>
          <dgm:bulletEnabled val="1"/>
        </dgm:presLayoutVars>
      </dgm:prSet>
      <dgm:spPr/>
    </dgm:pt>
    <dgm:pt modelId="{97F1B570-40A1-4637-A7E1-D05B528B9B77}" type="pres">
      <dgm:prSet presAssocID="{1B0D8A6C-5B45-474F-8154-4AE33F2D5995}" presName="Name13" presStyleLbl="parChTrans1D2" presStyleIdx="10" presStyleCnt="17"/>
      <dgm:spPr/>
    </dgm:pt>
    <dgm:pt modelId="{245DAC21-F1B0-45E7-8A3C-04B8E5220DEC}" type="pres">
      <dgm:prSet presAssocID="{FED08358-0EA9-43C6-A2BE-E602590D7EEF}" presName="childText" presStyleLbl="bgAcc1" presStyleIdx="10" presStyleCnt="17" custScaleX="224612" custScaleY="118173">
        <dgm:presLayoutVars>
          <dgm:bulletEnabled val="1"/>
        </dgm:presLayoutVars>
      </dgm:prSet>
      <dgm:spPr/>
    </dgm:pt>
    <dgm:pt modelId="{4A75C07B-540F-4C9F-A221-9CB6939BA9D2}" type="pres">
      <dgm:prSet presAssocID="{A7E1AA62-0108-478B-A63D-EB1933BEBAB6}" presName="root" presStyleCnt="0"/>
      <dgm:spPr/>
    </dgm:pt>
    <dgm:pt modelId="{F46783F9-54D1-485F-BC3C-2687691028DD}" type="pres">
      <dgm:prSet presAssocID="{A7E1AA62-0108-478B-A63D-EB1933BEBAB6}" presName="rootComposite" presStyleCnt="0"/>
      <dgm:spPr/>
    </dgm:pt>
    <dgm:pt modelId="{B6DB1E28-6742-45F0-920F-A6F82AFFAD21}" type="pres">
      <dgm:prSet presAssocID="{A7E1AA62-0108-478B-A63D-EB1933BEBAB6}" presName="rootText" presStyleLbl="node1" presStyleIdx="3" presStyleCnt="5" custScaleX="224612" custScaleY="118173"/>
      <dgm:spPr/>
    </dgm:pt>
    <dgm:pt modelId="{B57758A4-FE6F-4A06-88E0-7486551D9ADE}" type="pres">
      <dgm:prSet presAssocID="{A7E1AA62-0108-478B-A63D-EB1933BEBAB6}" presName="rootConnector" presStyleLbl="node1" presStyleIdx="3" presStyleCnt="5"/>
      <dgm:spPr/>
    </dgm:pt>
    <dgm:pt modelId="{D24FE929-A8A5-4D0C-9527-52E0D039BEC3}" type="pres">
      <dgm:prSet presAssocID="{A7E1AA62-0108-478B-A63D-EB1933BEBAB6}" presName="childShape" presStyleCnt="0"/>
      <dgm:spPr/>
    </dgm:pt>
    <dgm:pt modelId="{D8A1F970-2421-4AB6-AF6E-D7F511A57A12}" type="pres">
      <dgm:prSet presAssocID="{025D6BD3-D4D7-4161-B6C6-1E690832B493}" presName="Name13" presStyleLbl="parChTrans1D2" presStyleIdx="11" presStyleCnt="17"/>
      <dgm:spPr/>
    </dgm:pt>
    <dgm:pt modelId="{5CF41AC7-6CBB-4EEC-9144-EAA2283DF52C}" type="pres">
      <dgm:prSet presAssocID="{E949CAB1-3C68-4B2E-A231-3834D351F2CB}" presName="childText" presStyleLbl="bgAcc1" presStyleIdx="11" presStyleCnt="17" custScaleX="224612" custScaleY="118173">
        <dgm:presLayoutVars>
          <dgm:bulletEnabled val="1"/>
        </dgm:presLayoutVars>
      </dgm:prSet>
      <dgm:spPr/>
    </dgm:pt>
    <dgm:pt modelId="{F44132FE-97BB-4666-96E0-FC091348AC92}" type="pres">
      <dgm:prSet presAssocID="{ED384315-0F38-440C-ABEF-CDA2003A8BF1}" presName="Name13" presStyleLbl="parChTrans1D2" presStyleIdx="12" presStyleCnt="17"/>
      <dgm:spPr/>
    </dgm:pt>
    <dgm:pt modelId="{9CF2C464-FEEA-4D29-808D-E3D13744EB09}" type="pres">
      <dgm:prSet presAssocID="{E79230D6-6D1E-44FB-BB8B-1D6875D10750}" presName="childText" presStyleLbl="bgAcc1" presStyleIdx="12" presStyleCnt="17" custScaleX="224612" custScaleY="118173">
        <dgm:presLayoutVars>
          <dgm:bulletEnabled val="1"/>
        </dgm:presLayoutVars>
      </dgm:prSet>
      <dgm:spPr/>
    </dgm:pt>
    <dgm:pt modelId="{B4FEC9D5-9700-4766-9FEC-43371F41CCA0}" type="pres">
      <dgm:prSet presAssocID="{A0B3A518-17F3-49ED-9912-B0AAAA07BE32}" presName="Name13" presStyleLbl="parChTrans1D2" presStyleIdx="13" presStyleCnt="17"/>
      <dgm:spPr/>
    </dgm:pt>
    <dgm:pt modelId="{2E4EC5FF-1B50-4224-A92D-B8EC86BA8DE6}" type="pres">
      <dgm:prSet presAssocID="{5123C3E0-A899-463C-888C-8D3D10BE9D2E}" presName="childText" presStyleLbl="bgAcc1" presStyleIdx="13" presStyleCnt="17" custScaleX="224612" custScaleY="185520">
        <dgm:presLayoutVars>
          <dgm:bulletEnabled val="1"/>
        </dgm:presLayoutVars>
      </dgm:prSet>
      <dgm:spPr/>
    </dgm:pt>
    <dgm:pt modelId="{088CA1F7-99F4-45FD-963C-A0E359CFFCB3}" type="pres">
      <dgm:prSet presAssocID="{5BD71FA4-5414-4CB2-B87B-8E37E305EC7D}" presName="Name13" presStyleLbl="parChTrans1D2" presStyleIdx="14" presStyleCnt="17"/>
      <dgm:spPr/>
    </dgm:pt>
    <dgm:pt modelId="{A3DAC485-7E6A-40E0-99C9-043B3E1A1B93}" type="pres">
      <dgm:prSet presAssocID="{66327D19-1F85-437E-95E4-F9299841EE15}" presName="childText" presStyleLbl="bgAcc1" presStyleIdx="14" presStyleCnt="17" custScaleX="224612" custScaleY="185520">
        <dgm:presLayoutVars>
          <dgm:bulletEnabled val="1"/>
        </dgm:presLayoutVars>
      </dgm:prSet>
      <dgm:spPr/>
    </dgm:pt>
    <dgm:pt modelId="{3F8AF512-1E61-426C-B2C5-7C447F3EBF35}" type="pres">
      <dgm:prSet presAssocID="{8721D69F-C380-4A40-9A72-2ED47771FD91}" presName="root" presStyleCnt="0"/>
      <dgm:spPr/>
    </dgm:pt>
    <dgm:pt modelId="{1B5EA9A5-57A2-48EE-947F-FCAEFC9E02E3}" type="pres">
      <dgm:prSet presAssocID="{8721D69F-C380-4A40-9A72-2ED47771FD91}" presName="rootComposite" presStyleCnt="0"/>
      <dgm:spPr/>
    </dgm:pt>
    <dgm:pt modelId="{E79BED06-68F7-4CDE-8107-ECFF16187D6A}" type="pres">
      <dgm:prSet presAssocID="{8721D69F-C380-4A40-9A72-2ED47771FD91}" presName="rootText" presStyleLbl="node1" presStyleIdx="4" presStyleCnt="5" custScaleX="224612" custScaleY="118173"/>
      <dgm:spPr/>
    </dgm:pt>
    <dgm:pt modelId="{E8EC5428-F269-41C1-ACB4-76EC4AF27258}" type="pres">
      <dgm:prSet presAssocID="{8721D69F-C380-4A40-9A72-2ED47771FD91}" presName="rootConnector" presStyleLbl="node1" presStyleIdx="4" presStyleCnt="5"/>
      <dgm:spPr/>
    </dgm:pt>
    <dgm:pt modelId="{1DB2C16C-1649-4558-88B2-6E0FDBC1F0B2}" type="pres">
      <dgm:prSet presAssocID="{8721D69F-C380-4A40-9A72-2ED47771FD91}" presName="childShape" presStyleCnt="0"/>
      <dgm:spPr/>
    </dgm:pt>
    <dgm:pt modelId="{3AFD5F6D-EE72-4FF0-9C93-02AB5AC850ED}" type="pres">
      <dgm:prSet presAssocID="{7FF15931-E0BD-4C37-90EF-522929BEED9B}" presName="Name13" presStyleLbl="parChTrans1D2" presStyleIdx="15" presStyleCnt="17"/>
      <dgm:spPr/>
    </dgm:pt>
    <dgm:pt modelId="{393ADAEE-1EE3-4AD8-B580-12D0BB7579EE}" type="pres">
      <dgm:prSet presAssocID="{02F13DA7-FB57-4C95-93D2-00B9F409302E}" presName="childText" presStyleLbl="bgAcc1" presStyleIdx="15" presStyleCnt="17" custScaleX="224612" custScaleY="118173">
        <dgm:presLayoutVars>
          <dgm:bulletEnabled val="1"/>
        </dgm:presLayoutVars>
      </dgm:prSet>
      <dgm:spPr/>
    </dgm:pt>
    <dgm:pt modelId="{567E40B1-32B4-4907-8C6E-4756BED32B39}" type="pres">
      <dgm:prSet presAssocID="{67230E91-4E6A-400B-9981-26F6A92DBDCD}" presName="Name13" presStyleLbl="parChTrans1D2" presStyleIdx="16" presStyleCnt="17"/>
      <dgm:spPr/>
    </dgm:pt>
    <dgm:pt modelId="{3338887B-2A79-470F-84E9-62C6B6A13494}" type="pres">
      <dgm:prSet presAssocID="{95B5FFB6-7744-4B91-9E55-850C1BED909C}" presName="childText" presStyleLbl="bgAcc1" presStyleIdx="16" presStyleCnt="17" custScaleX="224612" custScaleY="118173">
        <dgm:presLayoutVars>
          <dgm:bulletEnabled val="1"/>
        </dgm:presLayoutVars>
      </dgm:prSet>
      <dgm:spPr/>
    </dgm:pt>
  </dgm:ptLst>
  <dgm:cxnLst>
    <dgm:cxn modelId="{89952602-5E2A-4E79-88DA-66EE1FFC7CF2}" srcId="{03F66F18-7D69-4611-AF6A-0B662A3C6F48}" destId="{562C1429-6E9C-4837-BE74-01AAE63C0FDC}" srcOrd="5" destOrd="0" parTransId="{EC98E203-FD46-4DFA-BE6D-4D72FB40052C}" sibTransId="{D5A9744A-9DA3-4510-AE98-49C568621E70}"/>
    <dgm:cxn modelId="{854C1A06-B6E1-4B40-8C89-2DC05EA4203B}" type="presOf" srcId="{5A3667D1-F4AB-4D90-9755-314CC75D55DF}" destId="{CF50C14C-0A78-47D3-84ED-7D124DC47C65}" srcOrd="0" destOrd="0" presId="urn:microsoft.com/office/officeart/2005/8/layout/hierarchy3"/>
    <dgm:cxn modelId="{03720007-8DB6-4FB2-A860-8C1E45FAD7AB}" srcId="{A7E1AA62-0108-478B-A63D-EB1933BEBAB6}" destId="{5123C3E0-A899-463C-888C-8D3D10BE9D2E}" srcOrd="2" destOrd="0" parTransId="{A0B3A518-17F3-49ED-9912-B0AAAA07BE32}" sibTransId="{AF53F5D3-03CE-4715-A52F-8E7F7EE48A38}"/>
    <dgm:cxn modelId="{D91CE60D-8552-40DF-868F-C588E29BC49F}" type="presOf" srcId="{AF1D80A2-5D27-471F-90D1-57760B47D8FA}" destId="{663CFA69-70BB-4A17-9F95-6B52CEF05800}" srcOrd="0" destOrd="0" presId="urn:microsoft.com/office/officeart/2005/8/layout/hierarchy3"/>
    <dgm:cxn modelId="{5F812516-19A2-411B-A68E-DDF408FC6969}" srcId="{A4E2FE12-A461-4B08-AC98-2CED091273FF}" destId="{78A9D395-3FF2-4E04-A689-1D86C8011C44}" srcOrd="0" destOrd="0" parTransId="{B54B6F9D-B348-4D57-B296-0888FD886117}" sibTransId="{E5518126-06B4-463E-AC72-7D528FE0EAF5}"/>
    <dgm:cxn modelId="{CEB66918-B4D4-4677-A3EC-762B8BD354D3}" type="presOf" srcId="{E79230D6-6D1E-44FB-BB8B-1D6875D10750}" destId="{9CF2C464-FEEA-4D29-808D-E3D13744EB09}" srcOrd="0" destOrd="0" presId="urn:microsoft.com/office/officeart/2005/8/layout/hierarchy3"/>
    <dgm:cxn modelId="{748E0820-CAA6-4F29-890C-90622E258C06}" type="presOf" srcId="{78A9D395-3FF2-4E04-A689-1D86C8011C44}" destId="{11C5F93B-0304-417F-8708-39909F31DE26}" srcOrd="0" destOrd="0" presId="urn:microsoft.com/office/officeart/2005/8/layout/hierarchy3"/>
    <dgm:cxn modelId="{345DE422-18EA-478F-BBD8-51E07783F398}" type="presOf" srcId="{67230E91-4E6A-400B-9981-26F6A92DBDCD}" destId="{567E40B1-32B4-4907-8C6E-4756BED32B39}" srcOrd="0" destOrd="0" presId="urn:microsoft.com/office/officeart/2005/8/layout/hierarchy3"/>
    <dgm:cxn modelId="{A3FD0D29-1800-46D8-9AC3-4B4E6BF43F78}" type="presOf" srcId="{B54B6F9D-B348-4D57-B296-0888FD886117}" destId="{79468A12-CAF4-4E59-91D3-3512CBD1A897}" srcOrd="0" destOrd="0" presId="urn:microsoft.com/office/officeart/2005/8/layout/hierarchy3"/>
    <dgm:cxn modelId="{BD43932C-B519-4C94-8494-CC1E2981EFBD}" type="presOf" srcId="{5BD71FA4-5414-4CB2-B87B-8E37E305EC7D}" destId="{088CA1F7-99F4-45FD-963C-A0E359CFFCB3}" srcOrd="0" destOrd="0" presId="urn:microsoft.com/office/officeart/2005/8/layout/hierarchy3"/>
    <dgm:cxn modelId="{C11B162F-6873-4689-91F2-76E41C1A4F08}" type="presOf" srcId="{6F1D1100-AAE2-4379-82A1-106C7AE0CB10}" destId="{70A458A0-B8DF-467B-A3E0-2A07F74C9EF4}" srcOrd="0" destOrd="0" presId="urn:microsoft.com/office/officeart/2005/8/layout/hierarchy3"/>
    <dgm:cxn modelId="{5517C12F-07E1-4CE8-AA14-5D7567EA9272}" type="presOf" srcId="{A7E1AA62-0108-478B-A63D-EB1933BEBAB6}" destId="{B57758A4-FE6F-4A06-88E0-7486551D9ADE}" srcOrd="1" destOrd="0" presId="urn:microsoft.com/office/officeart/2005/8/layout/hierarchy3"/>
    <dgm:cxn modelId="{AAC36C34-E927-4A32-A1B1-5C9FEA4BC661}" type="presOf" srcId="{7568BE7C-9F9E-447D-80FF-68D95805513E}" destId="{A19441FB-4E60-43F5-B8F5-46FDB876D5C1}" srcOrd="0" destOrd="0" presId="urn:microsoft.com/office/officeart/2005/8/layout/hierarchy3"/>
    <dgm:cxn modelId="{0A150436-CEDD-46CE-BF2A-DF3A77939BA6}" srcId="{5A3667D1-F4AB-4D90-9755-314CC75D55DF}" destId="{A4E2FE12-A461-4B08-AC98-2CED091273FF}" srcOrd="2" destOrd="0" parTransId="{93BDC861-BE8E-466B-8481-61BBC80A573A}" sibTransId="{9120E67A-C6CF-454F-96F0-3553CB25158C}"/>
    <dgm:cxn modelId="{9D31A25D-8F2E-46C9-830E-C3D8B4451D96}" srcId="{8721D69F-C380-4A40-9A72-2ED47771FD91}" destId="{02F13DA7-FB57-4C95-93D2-00B9F409302E}" srcOrd="0" destOrd="0" parTransId="{7FF15931-E0BD-4C37-90EF-522929BEED9B}" sibTransId="{FBFC07D9-EDD8-42AE-AFF1-ED93D2444EDD}"/>
    <dgm:cxn modelId="{7D31605F-A258-4B38-A559-DF1AF2FDB8FC}" type="presOf" srcId="{ED384315-0F38-440C-ABEF-CDA2003A8BF1}" destId="{F44132FE-97BB-4666-96E0-FC091348AC92}" srcOrd="0" destOrd="0" presId="urn:microsoft.com/office/officeart/2005/8/layout/hierarchy3"/>
    <dgm:cxn modelId="{6154D45F-F726-4CAE-9775-1C30DF0B4AC4}" srcId="{A7E1AA62-0108-478B-A63D-EB1933BEBAB6}" destId="{E79230D6-6D1E-44FB-BB8B-1D6875D10750}" srcOrd="1" destOrd="0" parTransId="{ED384315-0F38-440C-ABEF-CDA2003A8BF1}" sibTransId="{9D15BFC9-E283-4BD8-8FF2-CB735B61E6EE}"/>
    <dgm:cxn modelId="{91EC5D62-37FB-4925-9537-872A3394F11A}" type="presOf" srcId="{340AB5A4-57BF-4912-985F-91BF9BEC8305}" destId="{75C6F35E-4FB2-47A8-841E-97BCCCC65CB5}" srcOrd="1" destOrd="0" presId="urn:microsoft.com/office/officeart/2005/8/layout/hierarchy3"/>
    <dgm:cxn modelId="{82B47C66-2817-401E-8E0E-890F1B1FB2F4}" srcId="{340AB5A4-57BF-4912-985F-91BF9BEC8305}" destId="{DBDAABB8-7B67-48A1-9660-B45130CFC86B}" srcOrd="0" destOrd="0" parTransId="{DD34F545-C0AA-4025-AB8E-02BA52EA3044}" sibTransId="{6C740360-3E4F-41E1-BBAF-B72732E846BE}"/>
    <dgm:cxn modelId="{7B65EA6A-2976-482B-B826-8F246A4EEACC}" srcId="{03F66F18-7D69-4611-AF6A-0B662A3C6F48}" destId="{1D7C237E-4752-4274-B515-FCFEA5246243}" srcOrd="2" destOrd="0" parTransId="{E65231E5-6D0D-4947-B8C9-FC2EFA35E229}" sibTransId="{B2E9E405-1BB9-4BB8-B8F5-777B4486052F}"/>
    <dgm:cxn modelId="{FF63124B-5DD7-499D-973F-C92DBD88F63C}" type="presOf" srcId="{DBDAABB8-7B67-48A1-9660-B45130CFC86B}" destId="{961456D4-A12B-4BE6-A0AA-A29718DC16FF}" srcOrd="0" destOrd="0" presId="urn:microsoft.com/office/officeart/2005/8/layout/hierarchy3"/>
    <dgm:cxn modelId="{35034C4C-3F94-4DAA-AC07-85221DB58968}" srcId="{5A3667D1-F4AB-4D90-9755-314CC75D55DF}" destId="{A7E1AA62-0108-478B-A63D-EB1933BEBAB6}" srcOrd="3" destOrd="0" parTransId="{F0D9B320-2B14-4697-A6E4-4C0D5E38437E}" sibTransId="{B3A028D4-4118-4A01-A4D9-FB53F5658C0D}"/>
    <dgm:cxn modelId="{AC05B56D-6FB5-4A2E-8375-849E8171FE8A}" type="presOf" srcId="{A4E2FE12-A461-4B08-AC98-2CED091273FF}" destId="{6BBACFAF-F554-473A-BB2F-834BA2D32ADD}" srcOrd="1" destOrd="0" presId="urn:microsoft.com/office/officeart/2005/8/layout/hierarchy3"/>
    <dgm:cxn modelId="{1C89A74E-BC66-4D36-9E97-8411D1956D03}" type="presOf" srcId="{EC98E203-FD46-4DFA-BE6D-4D72FB40052C}" destId="{9C4EC7D0-3A66-47CA-A8E7-220515198442}" srcOrd="0" destOrd="0" presId="urn:microsoft.com/office/officeart/2005/8/layout/hierarchy3"/>
    <dgm:cxn modelId="{FA477357-59AC-41EA-80AF-6191D03BED01}" type="presOf" srcId="{03F66F18-7D69-4611-AF6A-0B662A3C6F48}" destId="{BF7D2AD7-F88F-419C-A4F5-7004B73018B6}" srcOrd="0" destOrd="0" presId="urn:microsoft.com/office/officeart/2005/8/layout/hierarchy3"/>
    <dgm:cxn modelId="{BEF17A58-C635-470B-99C5-14E71884AF6B}" type="presOf" srcId="{5123C3E0-A899-463C-888C-8D3D10BE9D2E}" destId="{2E4EC5FF-1B50-4224-A92D-B8EC86BA8DE6}" srcOrd="0" destOrd="0" presId="urn:microsoft.com/office/officeart/2005/8/layout/hierarchy3"/>
    <dgm:cxn modelId="{9C130B7A-2513-4D63-89C3-60D4A1DC53A4}" type="presOf" srcId="{A0B3A518-17F3-49ED-9912-B0AAAA07BE32}" destId="{B4FEC9D5-9700-4766-9FEC-43371F41CCA0}" srcOrd="0" destOrd="0" presId="urn:microsoft.com/office/officeart/2005/8/layout/hierarchy3"/>
    <dgm:cxn modelId="{C7C76D5A-6D64-4BC9-8F94-76D085C8DD0C}" type="presOf" srcId="{8721D69F-C380-4A40-9A72-2ED47771FD91}" destId="{E79BED06-68F7-4CDE-8107-ECFF16187D6A}" srcOrd="0" destOrd="0" presId="urn:microsoft.com/office/officeart/2005/8/layout/hierarchy3"/>
    <dgm:cxn modelId="{DFF9047C-1B46-4892-B0E5-636369A3EBB8}" type="presOf" srcId="{8794CBC8-E04C-4506-B28A-C5A3530DF420}" destId="{AF2C5C79-D2DF-4E83-BE64-58643D2C5EA6}" srcOrd="0" destOrd="0" presId="urn:microsoft.com/office/officeart/2005/8/layout/hierarchy3"/>
    <dgm:cxn modelId="{6057007E-6B30-4030-9552-59508648FA9B}" srcId="{5A3667D1-F4AB-4D90-9755-314CC75D55DF}" destId="{340AB5A4-57BF-4912-985F-91BF9BEC8305}" srcOrd="0" destOrd="0" parTransId="{32A2127C-6A38-440E-B0C7-12B580B1364D}" sibTransId="{2E3DD56F-382F-46A4-8359-5A245D366966}"/>
    <dgm:cxn modelId="{5B51247E-C0C2-42ED-B320-45187CF0C71C}" type="presOf" srcId="{CC6DF651-2616-4698-BDD5-7B3C7AB3EFD8}" destId="{AAECD14E-0A73-4964-B76E-4902204211B2}" srcOrd="0" destOrd="0" presId="urn:microsoft.com/office/officeart/2005/8/layout/hierarchy3"/>
    <dgm:cxn modelId="{098C6F85-9130-4479-9A5C-963C2C116B14}" type="presOf" srcId="{7FF15931-E0BD-4C37-90EF-522929BEED9B}" destId="{3AFD5F6D-EE72-4FF0-9C93-02AB5AC850ED}" srcOrd="0" destOrd="0" presId="urn:microsoft.com/office/officeart/2005/8/layout/hierarchy3"/>
    <dgm:cxn modelId="{98CCA185-82AE-448A-A912-4C3EB5572F3F}" srcId="{03F66F18-7D69-4611-AF6A-0B662A3C6F48}" destId="{470C2845-6F6D-4BFA-A0CB-7AAE1C31CDE2}" srcOrd="1" destOrd="0" parTransId="{6F1D1100-AAE2-4379-82A1-106C7AE0CB10}" sibTransId="{63BCB388-941D-47AB-9104-5B6AF009423D}"/>
    <dgm:cxn modelId="{9453CC8A-D86C-425D-BB6C-CE6757187373}" srcId="{A4E2FE12-A461-4B08-AC98-2CED091273FF}" destId="{FED08358-0EA9-43C6-A2BE-E602590D7EEF}" srcOrd="2" destOrd="0" parTransId="{1B0D8A6C-5B45-474F-8154-4AE33F2D5995}" sibTransId="{1693305D-AF9A-498F-AA19-68B2BA01D7DC}"/>
    <dgm:cxn modelId="{9108D691-9198-4DC6-8D8B-92BE2ED5DEDF}" type="presOf" srcId="{562C1429-6E9C-4837-BE74-01AAE63C0FDC}" destId="{202584AD-3120-42F1-8C77-F90EAEAA7023}" srcOrd="0" destOrd="0" presId="urn:microsoft.com/office/officeart/2005/8/layout/hierarchy3"/>
    <dgm:cxn modelId="{F6626493-B14E-460E-8AC6-BE85D1CDE4E0}" srcId="{340AB5A4-57BF-4912-985F-91BF9BEC8305}" destId="{30B72FFB-916A-496B-A488-03EC4C1E098F}" srcOrd="1" destOrd="0" parTransId="{804F58AF-08B9-4440-ADB3-502DD0AE6074}" sibTransId="{2996220A-07B5-42D6-8D53-C48A835801E5}"/>
    <dgm:cxn modelId="{2C96AA94-D004-4C22-B125-A1CA8A7E7CD5}" type="presOf" srcId="{66327D19-1F85-437E-95E4-F9299841EE15}" destId="{A3DAC485-7E6A-40E0-99C9-043B3E1A1B93}" srcOrd="0" destOrd="0" presId="urn:microsoft.com/office/officeart/2005/8/layout/hierarchy3"/>
    <dgm:cxn modelId="{C7017895-DE69-4146-AFDA-F511A0AFED2C}" type="presOf" srcId="{6A25BFA2-5F36-4395-BAA5-19173C726426}" destId="{5F328754-CF14-4107-9259-DF72B27673C5}" srcOrd="0" destOrd="0" presId="urn:microsoft.com/office/officeart/2005/8/layout/hierarchy3"/>
    <dgm:cxn modelId="{7871C297-12E5-48B2-9813-4D94FE7A1061}" type="presOf" srcId="{02F13DA7-FB57-4C95-93D2-00B9F409302E}" destId="{393ADAEE-1EE3-4AD8-B580-12D0BB7579EE}" srcOrd="0" destOrd="0" presId="urn:microsoft.com/office/officeart/2005/8/layout/hierarchy3"/>
    <dgm:cxn modelId="{4FE7C798-3D0A-4495-983C-D72E6FF49959}" srcId="{03F66F18-7D69-4611-AF6A-0B662A3C6F48}" destId="{9E54DF70-FD6F-4D77-97B6-013EAD46E482}" srcOrd="3" destOrd="0" parTransId="{AF1D80A2-5D27-471F-90D1-57760B47D8FA}" sibTransId="{54A362EF-29FE-4551-B3A5-DAA950F150D1}"/>
    <dgm:cxn modelId="{6326A899-7FA5-4F5E-967B-F7104783D40A}" type="presOf" srcId="{FED08358-0EA9-43C6-A2BE-E602590D7EEF}" destId="{245DAC21-F1B0-45E7-8A3C-04B8E5220DEC}" srcOrd="0" destOrd="0" presId="urn:microsoft.com/office/officeart/2005/8/layout/hierarchy3"/>
    <dgm:cxn modelId="{FF92169D-81B4-437F-B7D6-A0057B8C1AE0}" type="presOf" srcId="{1B0D8A6C-5B45-474F-8154-4AE33F2D5995}" destId="{97F1B570-40A1-4637-A7E1-D05B528B9B77}" srcOrd="0" destOrd="0" presId="urn:microsoft.com/office/officeart/2005/8/layout/hierarchy3"/>
    <dgm:cxn modelId="{17D063A2-03C9-43A6-BF59-786133C6C0A7}" type="presOf" srcId="{03F66F18-7D69-4611-AF6A-0B662A3C6F48}" destId="{527A99BB-1900-4A2C-A9C9-3D30D56D9531}" srcOrd="1" destOrd="0" presId="urn:microsoft.com/office/officeart/2005/8/layout/hierarchy3"/>
    <dgm:cxn modelId="{0A0D7FAB-9553-48C1-A312-E76046B435D4}" type="presOf" srcId="{470C2845-6F6D-4BFA-A0CB-7AAE1C31CDE2}" destId="{2406EC88-C26C-443F-BCFB-3396206E4D30}" srcOrd="0" destOrd="0" presId="urn:microsoft.com/office/officeart/2005/8/layout/hierarchy3"/>
    <dgm:cxn modelId="{43137CB0-3E10-445F-A8E7-D619E5B23970}" type="presOf" srcId="{DD34F545-C0AA-4025-AB8E-02BA52EA3044}" destId="{686A32EA-482B-4E4A-89C0-01DB873303AF}" srcOrd="0" destOrd="0" presId="urn:microsoft.com/office/officeart/2005/8/layout/hierarchy3"/>
    <dgm:cxn modelId="{4499D9B2-4BFF-4FD5-8943-ABB6A5CE93BC}" srcId="{8721D69F-C380-4A40-9A72-2ED47771FD91}" destId="{95B5FFB6-7744-4B91-9E55-850C1BED909C}" srcOrd="1" destOrd="0" parTransId="{67230E91-4E6A-400B-9981-26F6A92DBDCD}" sibTransId="{FA938D44-BD45-4F43-A0D8-5604990C11AE}"/>
    <dgm:cxn modelId="{C3F262B4-C8F6-4423-A489-55C8A82C340C}" type="presOf" srcId="{8721D69F-C380-4A40-9A72-2ED47771FD91}" destId="{E8EC5428-F269-41C1-ACB4-76EC4AF27258}" srcOrd="1" destOrd="0" presId="urn:microsoft.com/office/officeart/2005/8/layout/hierarchy3"/>
    <dgm:cxn modelId="{6228DAB4-FECB-44DF-8C13-EA1D6DE6250F}" srcId="{5A3667D1-F4AB-4D90-9755-314CC75D55DF}" destId="{03F66F18-7D69-4611-AF6A-0B662A3C6F48}" srcOrd="1" destOrd="0" parTransId="{E1935E18-196E-4BBF-BADF-98FAF78790FE}" sibTransId="{F9AC2DB8-754A-4533-BD09-F549C5AF5717}"/>
    <dgm:cxn modelId="{89D427B8-4542-4041-9E64-2DF4040411C1}" type="presOf" srcId="{A7E1AA62-0108-478B-A63D-EB1933BEBAB6}" destId="{B6DB1E28-6742-45F0-920F-A6F82AFFAD21}" srcOrd="0" destOrd="0" presId="urn:microsoft.com/office/officeart/2005/8/layout/hierarchy3"/>
    <dgm:cxn modelId="{25AF2DBE-7A59-42D4-B3E8-E726F3F572D9}" type="presOf" srcId="{95B5FFB6-7744-4B91-9E55-850C1BED909C}" destId="{3338887B-2A79-470F-84E9-62C6B6A13494}" srcOrd="0" destOrd="0" presId="urn:microsoft.com/office/officeart/2005/8/layout/hierarchy3"/>
    <dgm:cxn modelId="{5CC564BE-C31B-4787-AFDD-4DA4C76BBB7B}" type="presOf" srcId="{E65231E5-6D0D-4947-B8C9-FC2EFA35E229}" destId="{5CC3D14C-1882-4D74-90A8-7BBCFD75659F}" srcOrd="0" destOrd="0" presId="urn:microsoft.com/office/officeart/2005/8/layout/hierarchy3"/>
    <dgm:cxn modelId="{C7BAA3C1-C4F3-4058-894A-8789CD24D164}" type="presOf" srcId="{1D7C237E-4752-4274-B515-FCFEA5246243}" destId="{B4CC5CEB-3FFE-408E-8A72-961819550166}" srcOrd="0" destOrd="0" presId="urn:microsoft.com/office/officeart/2005/8/layout/hierarchy3"/>
    <dgm:cxn modelId="{2B5823C6-E949-4FAE-B93B-48EFBF948CB9}" srcId="{A7E1AA62-0108-478B-A63D-EB1933BEBAB6}" destId="{E949CAB1-3C68-4B2E-A231-3834D351F2CB}" srcOrd="0" destOrd="0" parTransId="{025D6BD3-D4D7-4161-B6C6-1E690832B493}" sibTransId="{AC77F50A-52E9-4F65-BED3-B7B31EA8817C}"/>
    <dgm:cxn modelId="{D42C78C7-DA68-435E-9263-42B7128F7C29}" type="presOf" srcId="{025D6BD3-D4D7-4161-B6C6-1E690832B493}" destId="{D8A1F970-2421-4AB6-AF6E-D7F511A57A12}" srcOrd="0" destOrd="0" presId="urn:microsoft.com/office/officeart/2005/8/layout/hierarchy3"/>
    <dgm:cxn modelId="{DCAA41D0-32A2-4828-ACDD-9096EE689FBE}" type="presOf" srcId="{9E54DF70-FD6F-4D77-97B6-013EAD46E482}" destId="{A6011FC2-CEF4-4AA3-A644-6AC7AB4F7284}" srcOrd="0" destOrd="0" presId="urn:microsoft.com/office/officeart/2005/8/layout/hierarchy3"/>
    <dgm:cxn modelId="{4BF7C2D2-ED90-41DE-BF0D-8F9D417C5E4B}" type="presOf" srcId="{30B72FFB-916A-496B-A488-03EC4C1E098F}" destId="{4ABE1173-BC62-4486-B2B6-8FD7E2149211}" srcOrd="0" destOrd="0" presId="urn:microsoft.com/office/officeart/2005/8/layout/hierarchy3"/>
    <dgm:cxn modelId="{C66720D6-7157-4CE8-B1AD-DF4323FC6149}" srcId="{A4E2FE12-A461-4B08-AC98-2CED091273FF}" destId="{A264DA8D-C004-43BC-9AF9-11AFFF4009D0}" srcOrd="1" destOrd="0" parTransId="{7568BE7C-9F9E-447D-80FF-68D95805513E}" sibTransId="{9411513B-02C0-4B10-82F9-213EC346D9EF}"/>
    <dgm:cxn modelId="{D0AE80D8-281C-48C3-8521-668B67202E34}" type="presOf" srcId="{340AB5A4-57BF-4912-985F-91BF9BEC8305}" destId="{50621481-0AF0-4F29-9237-54B5444A1A0D}" srcOrd="0" destOrd="0" presId="urn:microsoft.com/office/officeart/2005/8/layout/hierarchy3"/>
    <dgm:cxn modelId="{893C4FDA-9F2F-4700-A3D3-FDB8A0C91025}" srcId="{A7E1AA62-0108-478B-A63D-EB1933BEBAB6}" destId="{66327D19-1F85-437E-95E4-F9299841EE15}" srcOrd="3" destOrd="0" parTransId="{5BD71FA4-5414-4CB2-B87B-8E37E305EC7D}" sibTransId="{259EA0F2-7E9E-4B7B-9D9B-98A91290D958}"/>
    <dgm:cxn modelId="{211CF8DA-9B88-499A-BC71-D53498B471E7}" srcId="{03F66F18-7D69-4611-AF6A-0B662A3C6F48}" destId="{B22D91D9-E55F-47A4-ACFD-0256F3A5E669}" srcOrd="4" destOrd="0" parTransId="{6A25BFA2-5F36-4395-BAA5-19173C726426}" sibTransId="{5E929148-1FF2-4613-8D1E-C4EAF5FC19E3}"/>
    <dgm:cxn modelId="{01F59CE4-2F11-4A7A-9CBE-1994445E0CB1}" type="presOf" srcId="{B22D91D9-E55F-47A4-ACFD-0256F3A5E669}" destId="{9040D9B1-642D-44B4-9AC5-A00AD6A6CEDC}" srcOrd="0" destOrd="0" presId="urn:microsoft.com/office/officeart/2005/8/layout/hierarchy3"/>
    <dgm:cxn modelId="{58BE5DE6-959D-4D35-9E51-A14C246684D6}" srcId="{5A3667D1-F4AB-4D90-9755-314CC75D55DF}" destId="{8721D69F-C380-4A40-9A72-2ED47771FD91}" srcOrd="4" destOrd="0" parTransId="{E10B14EA-7D38-4BF7-89B8-4EB724A5BD85}" sibTransId="{67B93C05-8282-4A2A-A17E-0736F11E8D8A}"/>
    <dgm:cxn modelId="{AB843FE7-2505-4304-8A69-5D07A12D8B8C}" srcId="{03F66F18-7D69-4611-AF6A-0B662A3C6F48}" destId="{CC6DF651-2616-4698-BDD5-7B3C7AB3EFD8}" srcOrd="0" destOrd="0" parTransId="{8794CBC8-E04C-4506-B28A-C5A3530DF420}" sibTransId="{7C4700C0-C2AD-4CA6-A23D-D8C2BE3CF73E}"/>
    <dgm:cxn modelId="{AFE9F3F6-8C35-4E36-96C2-D857EE285C77}" type="presOf" srcId="{A264DA8D-C004-43BC-9AF9-11AFFF4009D0}" destId="{A3F6DDD2-2C6E-45D1-B0FE-F4DE568B36EF}" srcOrd="0" destOrd="0" presId="urn:microsoft.com/office/officeart/2005/8/layout/hierarchy3"/>
    <dgm:cxn modelId="{FB0E85F9-464E-44DA-ACE6-65B89EDAC70B}" type="presOf" srcId="{804F58AF-08B9-4440-ADB3-502DD0AE6074}" destId="{B9871B02-5AF2-4C69-AB30-F93EA6B63BE3}" srcOrd="0" destOrd="0" presId="urn:microsoft.com/office/officeart/2005/8/layout/hierarchy3"/>
    <dgm:cxn modelId="{08425BFA-6FA1-4581-A42B-F0071AE26716}" type="presOf" srcId="{E949CAB1-3C68-4B2E-A231-3834D351F2CB}" destId="{5CF41AC7-6CBB-4EEC-9144-EAA2283DF52C}" srcOrd="0" destOrd="0" presId="urn:microsoft.com/office/officeart/2005/8/layout/hierarchy3"/>
    <dgm:cxn modelId="{FE4770FA-E7AC-4AFB-8538-6D22F4B86C5C}" type="presOf" srcId="{A4E2FE12-A461-4B08-AC98-2CED091273FF}" destId="{B7C297DA-49FF-480F-9B1E-FBBE2A0D1762}" srcOrd="0" destOrd="0" presId="urn:microsoft.com/office/officeart/2005/8/layout/hierarchy3"/>
    <dgm:cxn modelId="{56A447EB-148A-4148-AA88-6433F3FF2B09}" type="presParOf" srcId="{CF50C14C-0A78-47D3-84ED-7D124DC47C65}" destId="{9E0ADFFC-6CEF-43D8-8D11-4627AD667E94}" srcOrd="0" destOrd="0" presId="urn:microsoft.com/office/officeart/2005/8/layout/hierarchy3"/>
    <dgm:cxn modelId="{6789E3EC-5A47-4108-9E55-73D4A7CA99FA}" type="presParOf" srcId="{9E0ADFFC-6CEF-43D8-8D11-4627AD667E94}" destId="{1A742250-A616-4D85-AED0-BC30B78536FD}" srcOrd="0" destOrd="0" presId="urn:microsoft.com/office/officeart/2005/8/layout/hierarchy3"/>
    <dgm:cxn modelId="{4328EDF4-9E2A-4F3E-A09B-E5FB66D37EC7}" type="presParOf" srcId="{1A742250-A616-4D85-AED0-BC30B78536FD}" destId="{50621481-0AF0-4F29-9237-54B5444A1A0D}" srcOrd="0" destOrd="0" presId="urn:microsoft.com/office/officeart/2005/8/layout/hierarchy3"/>
    <dgm:cxn modelId="{BAC0CACE-233F-47CA-B78B-2187975D543B}" type="presParOf" srcId="{1A742250-A616-4D85-AED0-BC30B78536FD}" destId="{75C6F35E-4FB2-47A8-841E-97BCCCC65CB5}" srcOrd="1" destOrd="0" presId="urn:microsoft.com/office/officeart/2005/8/layout/hierarchy3"/>
    <dgm:cxn modelId="{B1B35D05-F391-4BD2-A82E-AB77ACAEBA28}" type="presParOf" srcId="{9E0ADFFC-6CEF-43D8-8D11-4627AD667E94}" destId="{7EBDC37D-2842-4790-8502-CC4639CE323F}" srcOrd="1" destOrd="0" presId="urn:microsoft.com/office/officeart/2005/8/layout/hierarchy3"/>
    <dgm:cxn modelId="{29D87C17-50EC-4DFF-88D7-97AD442C168C}" type="presParOf" srcId="{7EBDC37D-2842-4790-8502-CC4639CE323F}" destId="{686A32EA-482B-4E4A-89C0-01DB873303AF}" srcOrd="0" destOrd="0" presId="urn:microsoft.com/office/officeart/2005/8/layout/hierarchy3"/>
    <dgm:cxn modelId="{813E86D0-23B7-4314-8ECB-36A4C5B586E8}" type="presParOf" srcId="{7EBDC37D-2842-4790-8502-CC4639CE323F}" destId="{961456D4-A12B-4BE6-A0AA-A29718DC16FF}" srcOrd="1" destOrd="0" presId="urn:microsoft.com/office/officeart/2005/8/layout/hierarchy3"/>
    <dgm:cxn modelId="{825C4238-ED0D-489F-9939-F385EFF9C51C}" type="presParOf" srcId="{7EBDC37D-2842-4790-8502-CC4639CE323F}" destId="{B9871B02-5AF2-4C69-AB30-F93EA6B63BE3}" srcOrd="2" destOrd="0" presId="urn:microsoft.com/office/officeart/2005/8/layout/hierarchy3"/>
    <dgm:cxn modelId="{EE10233D-2804-4419-BB57-F60933BE26E9}" type="presParOf" srcId="{7EBDC37D-2842-4790-8502-CC4639CE323F}" destId="{4ABE1173-BC62-4486-B2B6-8FD7E2149211}" srcOrd="3" destOrd="0" presId="urn:microsoft.com/office/officeart/2005/8/layout/hierarchy3"/>
    <dgm:cxn modelId="{B5851621-3A09-4CCA-941C-99D3FDF6DFA7}" type="presParOf" srcId="{CF50C14C-0A78-47D3-84ED-7D124DC47C65}" destId="{2882B400-DC00-4450-A468-24F526805C15}" srcOrd="1" destOrd="0" presId="urn:microsoft.com/office/officeart/2005/8/layout/hierarchy3"/>
    <dgm:cxn modelId="{6587BEAF-F1EC-4386-832B-5CC3F19EA401}" type="presParOf" srcId="{2882B400-DC00-4450-A468-24F526805C15}" destId="{1BDEB187-05E2-49E1-9B7B-2220BA7111B1}" srcOrd="0" destOrd="0" presId="urn:microsoft.com/office/officeart/2005/8/layout/hierarchy3"/>
    <dgm:cxn modelId="{989F68B6-41ED-47E5-BD50-62763D5B9DB3}" type="presParOf" srcId="{1BDEB187-05E2-49E1-9B7B-2220BA7111B1}" destId="{BF7D2AD7-F88F-419C-A4F5-7004B73018B6}" srcOrd="0" destOrd="0" presId="urn:microsoft.com/office/officeart/2005/8/layout/hierarchy3"/>
    <dgm:cxn modelId="{2576EF0C-EC65-4822-BE8C-8CE988BA140D}" type="presParOf" srcId="{1BDEB187-05E2-49E1-9B7B-2220BA7111B1}" destId="{527A99BB-1900-4A2C-A9C9-3D30D56D9531}" srcOrd="1" destOrd="0" presId="urn:microsoft.com/office/officeart/2005/8/layout/hierarchy3"/>
    <dgm:cxn modelId="{6039990B-F796-4DB5-BBB8-7F28E367ABF0}" type="presParOf" srcId="{2882B400-DC00-4450-A468-24F526805C15}" destId="{74CA4D49-ABEC-4A76-8193-00439FE47100}" srcOrd="1" destOrd="0" presId="urn:microsoft.com/office/officeart/2005/8/layout/hierarchy3"/>
    <dgm:cxn modelId="{9DC25C13-34B6-4AB3-8335-EAA624BE26D4}" type="presParOf" srcId="{74CA4D49-ABEC-4A76-8193-00439FE47100}" destId="{AF2C5C79-D2DF-4E83-BE64-58643D2C5EA6}" srcOrd="0" destOrd="0" presId="urn:microsoft.com/office/officeart/2005/8/layout/hierarchy3"/>
    <dgm:cxn modelId="{569C97AD-3AF9-4CB5-AD4C-6FF7EBCBF3D4}" type="presParOf" srcId="{74CA4D49-ABEC-4A76-8193-00439FE47100}" destId="{AAECD14E-0A73-4964-B76E-4902204211B2}" srcOrd="1" destOrd="0" presId="urn:microsoft.com/office/officeart/2005/8/layout/hierarchy3"/>
    <dgm:cxn modelId="{B2DCEBA2-64CB-4B37-B57B-AA25B179476C}" type="presParOf" srcId="{74CA4D49-ABEC-4A76-8193-00439FE47100}" destId="{70A458A0-B8DF-467B-A3E0-2A07F74C9EF4}" srcOrd="2" destOrd="0" presId="urn:microsoft.com/office/officeart/2005/8/layout/hierarchy3"/>
    <dgm:cxn modelId="{3BFE55A7-48B8-42CC-B0B6-E674371C11D6}" type="presParOf" srcId="{74CA4D49-ABEC-4A76-8193-00439FE47100}" destId="{2406EC88-C26C-443F-BCFB-3396206E4D30}" srcOrd="3" destOrd="0" presId="urn:microsoft.com/office/officeart/2005/8/layout/hierarchy3"/>
    <dgm:cxn modelId="{2E17000F-78E0-43D4-A33A-EF12A329F19C}" type="presParOf" srcId="{74CA4D49-ABEC-4A76-8193-00439FE47100}" destId="{5CC3D14C-1882-4D74-90A8-7BBCFD75659F}" srcOrd="4" destOrd="0" presId="urn:microsoft.com/office/officeart/2005/8/layout/hierarchy3"/>
    <dgm:cxn modelId="{D49744C2-8BE8-472B-B933-ECAC4FCE192A}" type="presParOf" srcId="{74CA4D49-ABEC-4A76-8193-00439FE47100}" destId="{B4CC5CEB-3FFE-408E-8A72-961819550166}" srcOrd="5" destOrd="0" presId="urn:microsoft.com/office/officeart/2005/8/layout/hierarchy3"/>
    <dgm:cxn modelId="{5FB7A71B-ED9B-47FC-88EC-A3B8639EBA8F}" type="presParOf" srcId="{74CA4D49-ABEC-4A76-8193-00439FE47100}" destId="{663CFA69-70BB-4A17-9F95-6B52CEF05800}" srcOrd="6" destOrd="0" presId="urn:microsoft.com/office/officeart/2005/8/layout/hierarchy3"/>
    <dgm:cxn modelId="{FECCD8CC-2A6B-4857-A9CD-E68B9DC7B863}" type="presParOf" srcId="{74CA4D49-ABEC-4A76-8193-00439FE47100}" destId="{A6011FC2-CEF4-4AA3-A644-6AC7AB4F7284}" srcOrd="7" destOrd="0" presId="urn:microsoft.com/office/officeart/2005/8/layout/hierarchy3"/>
    <dgm:cxn modelId="{02130774-6D5E-45F2-979E-BF04595219E6}" type="presParOf" srcId="{74CA4D49-ABEC-4A76-8193-00439FE47100}" destId="{5F328754-CF14-4107-9259-DF72B27673C5}" srcOrd="8" destOrd="0" presId="urn:microsoft.com/office/officeart/2005/8/layout/hierarchy3"/>
    <dgm:cxn modelId="{392D2DBC-2F75-49C6-8D7F-0D837C9734FF}" type="presParOf" srcId="{74CA4D49-ABEC-4A76-8193-00439FE47100}" destId="{9040D9B1-642D-44B4-9AC5-A00AD6A6CEDC}" srcOrd="9" destOrd="0" presId="urn:microsoft.com/office/officeart/2005/8/layout/hierarchy3"/>
    <dgm:cxn modelId="{189C87AB-B31C-4C1B-94A6-FE120D06BA7F}" type="presParOf" srcId="{74CA4D49-ABEC-4A76-8193-00439FE47100}" destId="{9C4EC7D0-3A66-47CA-A8E7-220515198442}" srcOrd="10" destOrd="0" presId="urn:microsoft.com/office/officeart/2005/8/layout/hierarchy3"/>
    <dgm:cxn modelId="{3271EF40-7C7F-4C7C-B584-55B323CF7783}" type="presParOf" srcId="{74CA4D49-ABEC-4A76-8193-00439FE47100}" destId="{202584AD-3120-42F1-8C77-F90EAEAA7023}" srcOrd="11" destOrd="0" presId="urn:microsoft.com/office/officeart/2005/8/layout/hierarchy3"/>
    <dgm:cxn modelId="{0A641C54-9090-477E-B4DE-A3F56D825C4D}" type="presParOf" srcId="{CF50C14C-0A78-47D3-84ED-7D124DC47C65}" destId="{04514759-50E3-4436-9E49-08A929B4E842}" srcOrd="2" destOrd="0" presId="urn:microsoft.com/office/officeart/2005/8/layout/hierarchy3"/>
    <dgm:cxn modelId="{3C4C78D6-13D8-40E4-BC5C-027B7C0FD143}" type="presParOf" srcId="{04514759-50E3-4436-9E49-08A929B4E842}" destId="{32DEADEB-EFDF-47C1-8710-AD46D7B50128}" srcOrd="0" destOrd="0" presId="urn:microsoft.com/office/officeart/2005/8/layout/hierarchy3"/>
    <dgm:cxn modelId="{1090029E-D83B-4B8B-898C-5CEFE81410B3}" type="presParOf" srcId="{32DEADEB-EFDF-47C1-8710-AD46D7B50128}" destId="{B7C297DA-49FF-480F-9B1E-FBBE2A0D1762}" srcOrd="0" destOrd="0" presId="urn:microsoft.com/office/officeart/2005/8/layout/hierarchy3"/>
    <dgm:cxn modelId="{3C1C8585-8CB7-4A55-9B93-2B3F3C81E788}" type="presParOf" srcId="{32DEADEB-EFDF-47C1-8710-AD46D7B50128}" destId="{6BBACFAF-F554-473A-BB2F-834BA2D32ADD}" srcOrd="1" destOrd="0" presId="urn:microsoft.com/office/officeart/2005/8/layout/hierarchy3"/>
    <dgm:cxn modelId="{A873F29B-6100-40B3-9825-A8E8E54D3767}" type="presParOf" srcId="{04514759-50E3-4436-9E49-08A929B4E842}" destId="{936EBEF7-42CB-4F3E-9F85-23D52215FE4E}" srcOrd="1" destOrd="0" presId="urn:microsoft.com/office/officeart/2005/8/layout/hierarchy3"/>
    <dgm:cxn modelId="{F5688E41-38FA-484F-B897-227F2248BDA5}" type="presParOf" srcId="{936EBEF7-42CB-4F3E-9F85-23D52215FE4E}" destId="{79468A12-CAF4-4E59-91D3-3512CBD1A897}" srcOrd="0" destOrd="0" presId="urn:microsoft.com/office/officeart/2005/8/layout/hierarchy3"/>
    <dgm:cxn modelId="{36E57AA4-9332-4088-BED2-83A78126D476}" type="presParOf" srcId="{936EBEF7-42CB-4F3E-9F85-23D52215FE4E}" destId="{11C5F93B-0304-417F-8708-39909F31DE26}" srcOrd="1" destOrd="0" presId="urn:microsoft.com/office/officeart/2005/8/layout/hierarchy3"/>
    <dgm:cxn modelId="{43728F1C-11B1-4A21-80BD-9184A41F14C0}" type="presParOf" srcId="{936EBEF7-42CB-4F3E-9F85-23D52215FE4E}" destId="{A19441FB-4E60-43F5-B8F5-46FDB876D5C1}" srcOrd="2" destOrd="0" presId="urn:microsoft.com/office/officeart/2005/8/layout/hierarchy3"/>
    <dgm:cxn modelId="{42CE2478-D92B-4D63-9A75-DAF43588C538}" type="presParOf" srcId="{936EBEF7-42CB-4F3E-9F85-23D52215FE4E}" destId="{A3F6DDD2-2C6E-45D1-B0FE-F4DE568B36EF}" srcOrd="3" destOrd="0" presId="urn:microsoft.com/office/officeart/2005/8/layout/hierarchy3"/>
    <dgm:cxn modelId="{83343DD2-3FBC-4B19-8C67-61C20750503A}" type="presParOf" srcId="{936EBEF7-42CB-4F3E-9F85-23D52215FE4E}" destId="{97F1B570-40A1-4637-A7E1-D05B528B9B77}" srcOrd="4" destOrd="0" presId="urn:microsoft.com/office/officeart/2005/8/layout/hierarchy3"/>
    <dgm:cxn modelId="{D714FC14-72D9-4827-A36F-5706EAD31851}" type="presParOf" srcId="{936EBEF7-42CB-4F3E-9F85-23D52215FE4E}" destId="{245DAC21-F1B0-45E7-8A3C-04B8E5220DEC}" srcOrd="5" destOrd="0" presId="urn:microsoft.com/office/officeart/2005/8/layout/hierarchy3"/>
    <dgm:cxn modelId="{814682D6-BE1A-48A0-BF8C-17E7205F1278}" type="presParOf" srcId="{CF50C14C-0A78-47D3-84ED-7D124DC47C65}" destId="{4A75C07B-540F-4C9F-A221-9CB6939BA9D2}" srcOrd="3" destOrd="0" presId="urn:microsoft.com/office/officeart/2005/8/layout/hierarchy3"/>
    <dgm:cxn modelId="{9DAC0EAB-2F2C-4C25-BFAE-6685F53E012D}" type="presParOf" srcId="{4A75C07B-540F-4C9F-A221-9CB6939BA9D2}" destId="{F46783F9-54D1-485F-BC3C-2687691028DD}" srcOrd="0" destOrd="0" presId="urn:microsoft.com/office/officeart/2005/8/layout/hierarchy3"/>
    <dgm:cxn modelId="{6D2F26E6-A567-499C-A3B2-9F332F13994F}" type="presParOf" srcId="{F46783F9-54D1-485F-BC3C-2687691028DD}" destId="{B6DB1E28-6742-45F0-920F-A6F82AFFAD21}" srcOrd="0" destOrd="0" presId="urn:microsoft.com/office/officeart/2005/8/layout/hierarchy3"/>
    <dgm:cxn modelId="{5B8ABA04-712C-45E3-847A-C533F0BA3780}" type="presParOf" srcId="{F46783F9-54D1-485F-BC3C-2687691028DD}" destId="{B57758A4-FE6F-4A06-88E0-7486551D9ADE}" srcOrd="1" destOrd="0" presId="urn:microsoft.com/office/officeart/2005/8/layout/hierarchy3"/>
    <dgm:cxn modelId="{D1D254D9-A3B3-4C72-8CB5-6E87CC11897B}" type="presParOf" srcId="{4A75C07B-540F-4C9F-A221-9CB6939BA9D2}" destId="{D24FE929-A8A5-4D0C-9527-52E0D039BEC3}" srcOrd="1" destOrd="0" presId="urn:microsoft.com/office/officeart/2005/8/layout/hierarchy3"/>
    <dgm:cxn modelId="{849684D2-6E4A-4EC7-80D4-EA1F98671B3A}" type="presParOf" srcId="{D24FE929-A8A5-4D0C-9527-52E0D039BEC3}" destId="{D8A1F970-2421-4AB6-AF6E-D7F511A57A12}" srcOrd="0" destOrd="0" presId="urn:microsoft.com/office/officeart/2005/8/layout/hierarchy3"/>
    <dgm:cxn modelId="{A981BE88-EF26-4DAD-9613-D33384751548}" type="presParOf" srcId="{D24FE929-A8A5-4D0C-9527-52E0D039BEC3}" destId="{5CF41AC7-6CBB-4EEC-9144-EAA2283DF52C}" srcOrd="1" destOrd="0" presId="urn:microsoft.com/office/officeart/2005/8/layout/hierarchy3"/>
    <dgm:cxn modelId="{84024E73-CC86-42D9-808D-35AB78C0B848}" type="presParOf" srcId="{D24FE929-A8A5-4D0C-9527-52E0D039BEC3}" destId="{F44132FE-97BB-4666-96E0-FC091348AC92}" srcOrd="2" destOrd="0" presId="urn:microsoft.com/office/officeart/2005/8/layout/hierarchy3"/>
    <dgm:cxn modelId="{AE2F6FF1-235A-46DE-BD3F-A20A1DC3719F}" type="presParOf" srcId="{D24FE929-A8A5-4D0C-9527-52E0D039BEC3}" destId="{9CF2C464-FEEA-4D29-808D-E3D13744EB09}" srcOrd="3" destOrd="0" presId="urn:microsoft.com/office/officeart/2005/8/layout/hierarchy3"/>
    <dgm:cxn modelId="{9F409A43-327A-4E00-9531-5BE1D001303D}" type="presParOf" srcId="{D24FE929-A8A5-4D0C-9527-52E0D039BEC3}" destId="{B4FEC9D5-9700-4766-9FEC-43371F41CCA0}" srcOrd="4" destOrd="0" presId="urn:microsoft.com/office/officeart/2005/8/layout/hierarchy3"/>
    <dgm:cxn modelId="{DD058FD5-0D1F-4857-911B-BCAF209AD221}" type="presParOf" srcId="{D24FE929-A8A5-4D0C-9527-52E0D039BEC3}" destId="{2E4EC5FF-1B50-4224-A92D-B8EC86BA8DE6}" srcOrd="5" destOrd="0" presId="urn:microsoft.com/office/officeart/2005/8/layout/hierarchy3"/>
    <dgm:cxn modelId="{7C3E54A1-EFD2-49A5-86B4-C10456A7D70A}" type="presParOf" srcId="{D24FE929-A8A5-4D0C-9527-52E0D039BEC3}" destId="{088CA1F7-99F4-45FD-963C-A0E359CFFCB3}" srcOrd="6" destOrd="0" presId="urn:microsoft.com/office/officeart/2005/8/layout/hierarchy3"/>
    <dgm:cxn modelId="{60D86791-1EFB-4C56-9037-3915D7764919}" type="presParOf" srcId="{D24FE929-A8A5-4D0C-9527-52E0D039BEC3}" destId="{A3DAC485-7E6A-40E0-99C9-043B3E1A1B93}" srcOrd="7" destOrd="0" presId="urn:microsoft.com/office/officeart/2005/8/layout/hierarchy3"/>
    <dgm:cxn modelId="{99381F08-DBDB-4CA1-95AB-AE1EDA4E9DE9}" type="presParOf" srcId="{CF50C14C-0A78-47D3-84ED-7D124DC47C65}" destId="{3F8AF512-1E61-426C-B2C5-7C447F3EBF35}" srcOrd="4" destOrd="0" presId="urn:microsoft.com/office/officeart/2005/8/layout/hierarchy3"/>
    <dgm:cxn modelId="{8052A7CA-2620-4381-B87C-1C770F6F9B45}" type="presParOf" srcId="{3F8AF512-1E61-426C-B2C5-7C447F3EBF35}" destId="{1B5EA9A5-57A2-48EE-947F-FCAEFC9E02E3}" srcOrd="0" destOrd="0" presId="urn:microsoft.com/office/officeart/2005/8/layout/hierarchy3"/>
    <dgm:cxn modelId="{46E53889-61F8-411F-84D1-26C84A8D6D42}" type="presParOf" srcId="{1B5EA9A5-57A2-48EE-947F-FCAEFC9E02E3}" destId="{E79BED06-68F7-4CDE-8107-ECFF16187D6A}" srcOrd="0" destOrd="0" presId="urn:microsoft.com/office/officeart/2005/8/layout/hierarchy3"/>
    <dgm:cxn modelId="{E001B55E-E575-4848-BB07-DCF62AFA8897}" type="presParOf" srcId="{1B5EA9A5-57A2-48EE-947F-FCAEFC9E02E3}" destId="{E8EC5428-F269-41C1-ACB4-76EC4AF27258}" srcOrd="1" destOrd="0" presId="urn:microsoft.com/office/officeart/2005/8/layout/hierarchy3"/>
    <dgm:cxn modelId="{A6E424CB-1BC5-4D39-8D65-806484199589}" type="presParOf" srcId="{3F8AF512-1E61-426C-B2C5-7C447F3EBF35}" destId="{1DB2C16C-1649-4558-88B2-6E0FDBC1F0B2}" srcOrd="1" destOrd="0" presId="urn:microsoft.com/office/officeart/2005/8/layout/hierarchy3"/>
    <dgm:cxn modelId="{7A14BB86-D4CB-4099-86E1-65ACE9AAC0C8}" type="presParOf" srcId="{1DB2C16C-1649-4558-88B2-6E0FDBC1F0B2}" destId="{3AFD5F6D-EE72-4FF0-9C93-02AB5AC850ED}" srcOrd="0" destOrd="0" presId="urn:microsoft.com/office/officeart/2005/8/layout/hierarchy3"/>
    <dgm:cxn modelId="{A3C8B390-96C6-4373-AF12-B43D2036A6B6}" type="presParOf" srcId="{1DB2C16C-1649-4558-88B2-6E0FDBC1F0B2}" destId="{393ADAEE-1EE3-4AD8-B580-12D0BB7579EE}" srcOrd="1" destOrd="0" presId="urn:microsoft.com/office/officeart/2005/8/layout/hierarchy3"/>
    <dgm:cxn modelId="{520C7DD2-0268-4254-A660-EB2B0B54B49F}" type="presParOf" srcId="{1DB2C16C-1649-4558-88B2-6E0FDBC1F0B2}" destId="{567E40B1-32B4-4907-8C6E-4756BED32B39}" srcOrd="2" destOrd="0" presId="urn:microsoft.com/office/officeart/2005/8/layout/hierarchy3"/>
    <dgm:cxn modelId="{4FA1AF87-9C20-42EF-8E39-6833EB2307FE}" type="presParOf" srcId="{1DB2C16C-1649-4558-88B2-6E0FDBC1F0B2}" destId="{3338887B-2A79-470F-84E9-62C6B6A1349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07BBC3-A6EF-4FB3-8A02-AC380A6DA3F9}"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it-IT"/>
        </a:p>
      </dgm:t>
    </dgm:pt>
    <dgm:pt modelId="{CE89BD74-752D-412D-BF68-2E05A3AA8133}">
      <dgm:prSet phldrT="[Testo]" custT="1"/>
      <dgm:spPr/>
      <dgm:t>
        <a:bodyPr/>
        <a:lstStyle/>
        <a:p>
          <a:r>
            <a:rPr lang="it-IT" sz="3200" dirty="0">
              <a:solidFill>
                <a:schemeClr val="bg2"/>
              </a:solidFill>
            </a:rPr>
            <a:t>Comic </a:t>
          </a:r>
          <a:r>
            <a:rPr lang="it-IT" sz="3200" dirty="0" err="1">
              <a:solidFill>
                <a:schemeClr val="bg2"/>
              </a:solidFill>
            </a:rPr>
            <a:t>imagery</a:t>
          </a:r>
          <a:endParaRPr lang="it-IT" sz="3200" dirty="0">
            <a:solidFill>
              <a:schemeClr val="bg2"/>
            </a:solidFill>
          </a:endParaRPr>
        </a:p>
      </dgm:t>
    </dgm:pt>
    <dgm:pt modelId="{B140CA64-6B78-49AA-ABE5-E8EA8017C28B}" type="parTrans" cxnId="{711F057A-AE65-4D96-A060-8461D6602FF9}">
      <dgm:prSet/>
      <dgm:spPr/>
      <dgm:t>
        <a:bodyPr/>
        <a:lstStyle/>
        <a:p>
          <a:endParaRPr lang="it-IT"/>
        </a:p>
      </dgm:t>
    </dgm:pt>
    <dgm:pt modelId="{39FD6BB4-6F93-4209-910E-5211BC02CB72}" type="sibTrans" cxnId="{711F057A-AE65-4D96-A060-8461D6602FF9}">
      <dgm:prSet/>
      <dgm:spPr/>
      <dgm:t>
        <a:bodyPr/>
        <a:lstStyle/>
        <a:p>
          <a:endParaRPr lang="it-IT"/>
        </a:p>
      </dgm:t>
    </dgm:pt>
    <dgm:pt modelId="{0FDB4959-CE4B-410F-AA08-53C38138F620}">
      <dgm:prSet phldrT="[Testo]"/>
      <dgm:spPr/>
      <dgm:t>
        <a:bodyPr/>
        <a:lstStyle/>
        <a:p>
          <a:pPr>
            <a:buFont typeface="Arial" panose="020B0604020202020204" pitchFamily="34" charset="0"/>
            <a:buChar char="•"/>
          </a:pPr>
          <a:r>
            <a:rPr lang="it-IT" dirty="0"/>
            <a:t>Setting, situations, </a:t>
          </a:r>
          <a:r>
            <a:rPr lang="it-IT" dirty="0" err="1"/>
            <a:t>characters</a:t>
          </a:r>
          <a:r>
            <a:rPr lang="it-IT" dirty="0"/>
            <a:t>’ </a:t>
          </a:r>
          <a:r>
            <a:rPr lang="it-IT" dirty="0" err="1"/>
            <a:t>gestures</a:t>
          </a:r>
          <a:r>
            <a:rPr lang="it-IT" dirty="0"/>
            <a:t>, use of </a:t>
          </a:r>
          <a:r>
            <a:rPr lang="it-IT" dirty="0" err="1"/>
            <a:t>epic</a:t>
          </a:r>
          <a:r>
            <a:rPr lang="it-IT" dirty="0"/>
            <a:t> </a:t>
          </a:r>
          <a:r>
            <a:rPr lang="it-IT" dirty="0" err="1"/>
            <a:t>quotations</a:t>
          </a:r>
          <a:endParaRPr lang="it-IT" dirty="0"/>
        </a:p>
      </dgm:t>
    </dgm:pt>
    <dgm:pt modelId="{F9061649-7A71-416B-95B2-3F50FE064830}" type="parTrans" cxnId="{97CFF452-0B12-4854-981D-0437144C67BA}">
      <dgm:prSet/>
      <dgm:spPr/>
      <dgm:t>
        <a:bodyPr/>
        <a:lstStyle/>
        <a:p>
          <a:endParaRPr lang="it-IT"/>
        </a:p>
      </dgm:t>
    </dgm:pt>
    <dgm:pt modelId="{D5D1F2BB-7F99-4949-ADD7-DB6E1C3A621E}" type="sibTrans" cxnId="{97CFF452-0B12-4854-981D-0437144C67BA}">
      <dgm:prSet/>
      <dgm:spPr/>
      <dgm:t>
        <a:bodyPr/>
        <a:lstStyle/>
        <a:p>
          <a:endParaRPr lang="it-IT"/>
        </a:p>
      </dgm:t>
    </dgm:pt>
    <dgm:pt modelId="{3E4CADF1-629E-4B36-98AD-4C43CEA69610}">
      <dgm:prSet phldrT="[Testo]"/>
      <dgm:spPr/>
      <dgm:t>
        <a:bodyPr/>
        <a:lstStyle/>
        <a:p>
          <a:r>
            <a:rPr lang="it-IT" b="1" dirty="0"/>
            <a:t>a </a:t>
          </a:r>
          <a:r>
            <a:rPr lang="it-IT" b="1" dirty="0" err="1"/>
            <a:t>philosophical</a:t>
          </a:r>
          <a:r>
            <a:rPr lang="it-IT" b="1" dirty="0"/>
            <a:t> </a:t>
          </a:r>
          <a:r>
            <a:rPr lang="el-GR" b="1" dirty="0">
              <a:latin typeface="Palatino Linotype" panose="02040502050505030304" pitchFamily="18" charset="0"/>
            </a:rPr>
            <a:t>ἀγών</a:t>
          </a:r>
          <a:r>
            <a:rPr lang="it-IT" b="1" dirty="0"/>
            <a:t>                       </a:t>
          </a:r>
          <a:r>
            <a:rPr lang="it-IT" b="0" dirty="0" err="1"/>
            <a:t>about</a:t>
          </a:r>
          <a:r>
            <a:rPr lang="it-IT" b="0" dirty="0"/>
            <a:t> </a:t>
          </a:r>
          <a:r>
            <a:rPr lang="it-IT" b="0" dirty="0" err="1"/>
            <a:t>virtue</a:t>
          </a:r>
          <a:r>
            <a:rPr lang="it-IT" b="0" dirty="0"/>
            <a:t> and </a:t>
          </a:r>
          <a:r>
            <a:rPr lang="it-IT" b="0" dirty="0" err="1"/>
            <a:t>education</a:t>
          </a:r>
          <a:endParaRPr lang="it-IT" b="0" dirty="0"/>
        </a:p>
      </dgm:t>
    </dgm:pt>
    <dgm:pt modelId="{E1969ABC-70B7-4F52-BD19-BE2BD480A26D}" type="parTrans" cxnId="{94DDA8BB-DD81-4515-8715-8A9153176A60}">
      <dgm:prSet/>
      <dgm:spPr/>
      <dgm:t>
        <a:bodyPr/>
        <a:lstStyle/>
        <a:p>
          <a:endParaRPr lang="it-IT"/>
        </a:p>
      </dgm:t>
    </dgm:pt>
    <dgm:pt modelId="{10BE5B4C-DA15-455D-8DB3-DD65ADC60FE6}" type="sibTrans" cxnId="{94DDA8BB-DD81-4515-8715-8A9153176A60}">
      <dgm:prSet/>
      <dgm:spPr/>
      <dgm:t>
        <a:bodyPr/>
        <a:lstStyle/>
        <a:p>
          <a:endParaRPr lang="it-IT"/>
        </a:p>
      </dgm:t>
    </dgm:pt>
    <dgm:pt modelId="{79BDFF5B-3BBD-4C5E-B3CB-6ACA6405DDA6}">
      <dgm:prSet phldrT="[Testo]" custT="1"/>
      <dgm:spPr/>
      <dgm:t>
        <a:bodyPr/>
        <a:lstStyle/>
        <a:p>
          <a:r>
            <a:rPr lang="it-IT" sz="3200" dirty="0">
              <a:solidFill>
                <a:schemeClr val="bg2"/>
              </a:solidFill>
            </a:rPr>
            <a:t>Socrates’ </a:t>
          </a:r>
          <a:r>
            <a:rPr lang="it-IT" sz="3200" dirty="0" err="1">
              <a:solidFill>
                <a:schemeClr val="bg2"/>
              </a:solidFill>
            </a:rPr>
            <a:t>catabasis</a:t>
          </a:r>
          <a:endParaRPr lang="it-IT" sz="3200" dirty="0">
            <a:solidFill>
              <a:schemeClr val="bg2"/>
            </a:solidFill>
          </a:endParaRPr>
        </a:p>
      </dgm:t>
    </dgm:pt>
    <dgm:pt modelId="{1481DF96-6604-4308-A424-1FE5ACBB6607}" type="parTrans" cxnId="{C62F60AB-49CB-450E-8077-DA9978031BC1}">
      <dgm:prSet/>
      <dgm:spPr/>
      <dgm:t>
        <a:bodyPr/>
        <a:lstStyle/>
        <a:p>
          <a:endParaRPr lang="it-IT"/>
        </a:p>
      </dgm:t>
    </dgm:pt>
    <dgm:pt modelId="{DA46AE79-FFDB-4586-A71B-0CF4AE53F53A}" type="sibTrans" cxnId="{C62F60AB-49CB-450E-8077-DA9978031BC1}">
      <dgm:prSet/>
      <dgm:spPr/>
      <dgm:t>
        <a:bodyPr/>
        <a:lstStyle/>
        <a:p>
          <a:endParaRPr lang="it-IT"/>
        </a:p>
      </dgm:t>
    </dgm:pt>
    <dgm:pt modelId="{CA6D9CED-7BAD-4548-BB8C-3402FC29E059}">
      <dgm:prSet phldrT="[Testo]"/>
      <dgm:spPr/>
      <dgm:t>
        <a:bodyPr/>
        <a:lstStyle/>
        <a:p>
          <a:r>
            <a:rPr lang="it-IT" dirty="0" err="1"/>
            <a:t>Emphasis</a:t>
          </a:r>
          <a:r>
            <a:rPr lang="it-IT" dirty="0"/>
            <a:t> on door and </a:t>
          </a:r>
          <a:r>
            <a:rPr lang="it-IT" dirty="0" err="1"/>
            <a:t>passage</a:t>
          </a:r>
          <a:r>
            <a:rPr lang="it-IT" dirty="0"/>
            <a:t>, </a:t>
          </a:r>
          <a:r>
            <a:rPr lang="it-IT" dirty="0" err="1"/>
            <a:t>echoes</a:t>
          </a:r>
          <a:r>
            <a:rPr lang="it-IT" dirty="0"/>
            <a:t> of </a:t>
          </a:r>
          <a:r>
            <a:rPr lang="it-IT" dirty="0" err="1"/>
            <a:t>mythical</a:t>
          </a:r>
          <a:r>
            <a:rPr lang="it-IT" dirty="0"/>
            <a:t> and </a:t>
          </a:r>
          <a:r>
            <a:rPr lang="it-IT" dirty="0" err="1"/>
            <a:t>Homeric</a:t>
          </a:r>
          <a:r>
            <a:rPr lang="it-IT" dirty="0"/>
            <a:t> </a:t>
          </a:r>
          <a:r>
            <a:rPr lang="it-IT" dirty="0" err="1"/>
            <a:t>catabaseis</a:t>
          </a:r>
          <a:endParaRPr lang="it-IT" dirty="0"/>
        </a:p>
      </dgm:t>
    </dgm:pt>
    <dgm:pt modelId="{DC549454-A624-44FB-A87F-2942A98B6C6F}" type="parTrans" cxnId="{B6D8D66D-6803-438C-B600-11ECB40391A3}">
      <dgm:prSet/>
      <dgm:spPr/>
      <dgm:t>
        <a:bodyPr/>
        <a:lstStyle/>
        <a:p>
          <a:endParaRPr lang="it-IT"/>
        </a:p>
      </dgm:t>
    </dgm:pt>
    <dgm:pt modelId="{4CE39A5A-679D-4941-8EB5-A3D0EDE40E68}" type="sibTrans" cxnId="{B6D8D66D-6803-438C-B600-11ECB40391A3}">
      <dgm:prSet/>
      <dgm:spPr/>
      <dgm:t>
        <a:bodyPr/>
        <a:lstStyle/>
        <a:p>
          <a:endParaRPr lang="it-IT"/>
        </a:p>
      </dgm:t>
    </dgm:pt>
    <dgm:pt modelId="{94AA3CE3-3363-4D7D-A2F3-13DC3ADB79DE}">
      <dgm:prSet phldrT="[Testo]"/>
      <dgm:spPr/>
      <dgm:t>
        <a:bodyPr/>
        <a:lstStyle/>
        <a:p>
          <a:r>
            <a:rPr lang="it-IT" b="1" dirty="0"/>
            <a:t>a voyage in an </a:t>
          </a:r>
          <a:r>
            <a:rPr lang="it-IT" b="1" dirty="0" err="1"/>
            <a:t>Otherworld</a:t>
          </a:r>
          <a:r>
            <a:rPr lang="it-IT" b="1" dirty="0"/>
            <a:t>                 </a:t>
          </a:r>
          <a:r>
            <a:rPr lang="it-IT" b="0" dirty="0"/>
            <a:t>full of dead people and </a:t>
          </a:r>
          <a:r>
            <a:rPr lang="it-IT" b="0" dirty="0" err="1"/>
            <a:t>useless</a:t>
          </a:r>
          <a:r>
            <a:rPr lang="it-IT" b="0" dirty="0"/>
            <a:t> </a:t>
          </a:r>
          <a:r>
            <a:rPr lang="it-IT" b="0" dirty="0" err="1"/>
            <a:t>hope</a:t>
          </a:r>
          <a:endParaRPr lang="it-IT" b="1" dirty="0"/>
        </a:p>
      </dgm:t>
    </dgm:pt>
    <dgm:pt modelId="{35601E4B-4967-42AF-9E8C-C1F41F63BCDA}" type="parTrans" cxnId="{F2FA08DB-5D6B-40AE-8185-E46099C55614}">
      <dgm:prSet/>
      <dgm:spPr/>
      <dgm:t>
        <a:bodyPr/>
        <a:lstStyle/>
        <a:p>
          <a:endParaRPr lang="it-IT"/>
        </a:p>
      </dgm:t>
    </dgm:pt>
    <dgm:pt modelId="{B3C7A02F-B0CB-4753-A729-436BEDFAFD1F}" type="sibTrans" cxnId="{F2FA08DB-5D6B-40AE-8185-E46099C55614}">
      <dgm:prSet/>
      <dgm:spPr/>
      <dgm:t>
        <a:bodyPr/>
        <a:lstStyle/>
        <a:p>
          <a:endParaRPr lang="it-IT"/>
        </a:p>
      </dgm:t>
    </dgm:pt>
    <dgm:pt modelId="{A8CD7385-5B5D-47E8-B4A6-0C298BEC6465}">
      <dgm:prSet phldrT="[Testo]" custT="1"/>
      <dgm:spPr/>
      <dgm:t>
        <a:bodyPr/>
        <a:lstStyle/>
        <a:p>
          <a:r>
            <a:rPr lang="it-IT" sz="3200" dirty="0" err="1">
              <a:solidFill>
                <a:schemeClr val="bg2"/>
              </a:solidFill>
            </a:rPr>
            <a:t>Portrait</a:t>
          </a:r>
          <a:r>
            <a:rPr lang="it-IT" sz="3200" dirty="0">
              <a:solidFill>
                <a:schemeClr val="bg2"/>
              </a:solidFill>
            </a:rPr>
            <a:t>               </a:t>
          </a:r>
          <a:r>
            <a:rPr lang="it-IT" sz="2400" dirty="0">
              <a:solidFill>
                <a:schemeClr val="bg2"/>
              </a:solidFill>
            </a:rPr>
            <a:t>of a </a:t>
          </a:r>
          <a:r>
            <a:rPr lang="it-IT" sz="3200" dirty="0">
              <a:solidFill>
                <a:schemeClr val="bg2"/>
              </a:solidFill>
            </a:rPr>
            <a:t>generation</a:t>
          </a:r>
        </a:p>
      </dgm:t>
    </dgm:pt>
    <dgm:pt modelId="{0422D755-D483-4B4D-A1BA-F19A7A2358E1}" type="parTrans" cxnId="{2505013C-B145-443B-B41C-CACBD9036572}">
      <dgm:prSet/>
      <dgm:spPr/>
      <dgm:t>
        <a:bodyPr/>
        <a:lstStyle/>
        <a:p>
          <a:endParaRPr lang="it-IT"/>
        </a:p>
      </dgm:t>
    </dgm:pt>
    <dgm:pt modelId="{2C76DF70-7E6D-4DCD-8923-89E2321570A9}" type="sibTrans" cxnId="{2505013C-B145-443B-B41C-CACBD9036572}">
      <dgm:prSet/>
      <dgm:spPr/>
      <dgm:t>
        <a:bodyPr/>
        <a:lstStyle/>
        <a:p>
          <a:endParaRPr lang="it-IT"/>
        </a:p>
      </dgm:t>
    </dgm:pt>
    <dgm:pt modelId="{8ACAFB76-5668-4222-8672-413954E5F6A1}">
      <dgm:prSet phldrT="[Testo]"/>
      <dgm:spPr/>
      <dgm:t>
        <a:bodyPr/>
        <a:lstStyle/>
        <a:p>
          <a:r>
            <a:rPr lang="it-IT" dirty="0" err="1"/>
            <a:t>Careful</a:t>
          </a:r>
          <a:r>
            <a:rPr lang="it-IT" dirty="0"/>
            <a:t> </a:t>
          </a:r>
          <a:r>
            <a:rPr lang="it-IT" dirty="0" err="1"/>
            <a:t>choice</a:t>
          </a:r>
          <a:r>
            <a:rPr lang="it-IT" dirty="0"/>
            <a:t> of </a:t>
          </a:r>
          <a:r>
            <a:rPr lang="it-IT" dirty="0" err="1"/>
            <a:t>characters</a:t>
          </a:r>
          <a:r>
            <a:rPr lang="it-IT" dirty="0"/>
            <a:t>, </a:t>
          </a:r>
          <a:r>
            <a:rPr lang="it-IT" dirty="0" err="1"/>
            <a:t>emphasis</a:t>
          </a:r>
          <a:r>
            <a:rPr lang="it-IT" dirty="0"/>
            <a:t> on the house of </a:t>
          </a:r>
          <a:r>
            <a:rPr lang="it-IT" dirty="0" err="1"/>
            <a:t>Pericles</a:t>
          </a:r>
          <a:r>
            <a:rPr lang="it-IT" dirty="0"/>
            <a:t> and on </a:t>
          </a:r>
          <a:r>
            <a:rPr lang="it-IT" dirty="0" err="1"/>
            <a:t>genealogical</a:t>
          </a:r>
          <a:r>
            <a:rPr lang="it-IT" dirty="0"/>
            <a:t> </a:t>
          </a:r>
          <a:r>
            <a:rPr lang="it-IT" dirty="0" err="1"/>
            <a:t>themes</a:t>
          </a:r>
          <a:endParaRPr lang="it-IT" dirty="0"/>
        </a:p>
      </dgm:t>
    </dgm:pt>
    <dgm:pt modelId="{F358F2C2-3053-42E7-859F-80E79ADC1972}" type="parTrans" cxnId="{64150E80-0B0E-4240-A113-EDF73B843E97}">
      <dgm:prSet/>
      <dgm:spPr/>
      <dgm:t>
        <a:bodyPr/>
        <a:lstStyle/>
        <a:p>
          <a:endParaRPr lang="it-IT"/>
        </a:p>
      </dgm:t>
    </dgm:pt>
    <dgm:pt modelId="{90F9EEA3-3929-4289-BDBB-C5260358F1AD}" type="sibTrans" cxnId="{64150E80-0B0E-4240-A113-EDF73B843E97}">
      <dgm:prSet/>
      <dgm:spPr/>
      <dgm:t>
        <a:bodyPr/>
        <a:lstStyle/>
        <a:p>
          <a:endParaRPr lang="it-IT"/>
        </a:p>
      </dgm:t>
    </dgm:pt>
    <dgm:pt modelId="{6FB531C3-A0DE-49EF-8414-783F5679E4D9}">
      <dgm:prSet phldrT="[Testo]"/>
      <dgm:spPr/>
      <dgm:t>
        <a:bodyPr/>
        <a:lstStyle/>
        <a:p>
          <a:r>
            <a:rPr lang="it-IT" b="1" dirty="0"/>
            <a:t>a personal and </a:t>
          </a:r>
          <a:r>
            <a:rPr lang="it-IT" b="1" dirty="0" err="1"/>
            <a:t>philosophical</a:t>
          </a:r>
          <a:r>
            <a:rPr lang="it-IT" b="1" dirty="0"/>
            <a:t> </a:t>
          </a:r>
          <a:r>
            <a:rPr lang="it-IT" b="1" dirty="0" err="1"/>
            <a:t>interpretation</a:t>
          </a:r>
          <a:r>
            <a:rPr lang="it-IT" b="1" dirty="0"/>
            <a:t> of the </a:t>
          </a:r>
          <a:r>
            <a:rPr lang="it-IT" b="1" dirty="0" err="1"/>
            <a:t>crisis</a:t>
          </a:r>
          <a:r>
            <a:rPr lang="it-IT" b="1" dirty="0"/>
            <a:t> of </a:t>
          </a:r>
          <a:r>
            <a:rPr lang="it-IT" b="1" dirty="0" err="1"/>
            <a:t>Pericles</a:t>
          </a:r>
          <a:r>
            <a:rPr lang="it-IT" b="1" dirty="0"/>
            <a:t>’ </a:t>
          </a:r>
          <a:r>
            <a:rPr lang="it-IT" b="1" dirty="0" err="1"/>
            <a:t>Athens</a:t>
          </a:r>
          <a:endParaRPr lang="it-IT" b="1" dirty="0"/>
        </a:p>
      </dgm:t>
    </dgm:pt>
    <dgm:pt modelId="{8DC03B3A-48F9-4A3D-8A40-B9D651A68601}" type="parTrans" cxnId="{73C4B3D9-4AC6-4207-96B4-55652AD0230B}">
      <dgm:prSet/>
      <dgm:spPr/>
      <dgm:t>
        <a:bodyPr/>
        <a:lstStyle/>
        <a:p>
          <a:endParaRPr lang="it-IT"/>
        </a:p>
      </dgm:t>
    </dgm:pt>
    <dgm:pt modelId="{B79B430A-0E2A-4C08-A04E-6878FECE8B6C}" type="sibTrans" cxnId="{73C4B3D9-4AC6-4207-96B4-55652AD0230B}">
      <dgm:prSet/>
      <dgm:spPr/>
      <dgm:t>
        <a:bodyPr/>
        <a:lstStyle/>
        <a:p>
          <a:endParaRPr lang="it-IT"/>
        </a:p>
      </dgm:t>
    </dgm:pt>
    <dgm:pt modelId="{BF77206A-F8F0-4258-B6BE-3C0F4F5F63ED}" type="pres">
      <dgm:prSet presAssocID="{5D07BBC3-A6EF-4FB3-8A02-AC380A6DA3F9}" presName="Name0" presStyleCnt="0">
        <dgm:presLayoutVars>
          <dgm:chPref val="3"/>
          <dgm:dir/>
          <dgm:animLvl val="lvl"/>
          <dgm:resizeHandles/>
        </dgm:presLayoutVars>
      </dgm:prSet>
      <dgm:spPr/>
    </dgm:pt>
    <dgm:pt modelId="{564E59C8-67A5-4EC8-ABB6-D068EDD0F9E1}" type="pres">
      <dgm:prSet presAssocID="{CE89BD74-752D-412D-BF68-2E05A3AA8133}" presName="horFlow" presStyleCnt="0"/>
      <dgm:spPr/>
    </dgm:pt>
    <dgm:pt modelId="{3DEA2259-CE6D-4DE1-92A3-08F2AE169964}" type="pres">
      <dgm:prSet presAssocID="{CE89BD74-752D-412D-BF68-2E05A3AA8133}" presName="bigChev" presStyleLbl="node1" presStyleIdx="0" presStyleCnt="3"/>
      <dgm:spPr/>
    </dgm:pt>
    <dgm:pt modelId="{2774C951-B05C-4EC7-9A9B-9383FCCC3C48}" type="pres">
      <dgm:prSet presAssocID="{F9061649-7A71-416B-95B2-3F50FE064830}" presName="parTrans" presStyleCnt="0"/>
      <dgm:spPr/>
    </dgm:pt>
    <dgm:pt modelId="{AFB7FEE5-5229-41EC-A4A9-0BAEF7F0F7F5}" type="pres">
      <dgm:prSet presAssocID="{0FDB4959-CE4B-410F-AA08-53C38138F620}" presName="node" presStyleLbl="alignAccFollowNode1" presStyleIdx="0" presStyleCnt="6">
        <dgm:presLayoutVars>
          <dgm:bulletEnabled val="1"/>
        </dgm:presLayoutVars>
      </dgm:prSet>
      <dgm:spPr/>
    </dgm:pt>
    <dgm:pt modelId="{73E715F5-F70F-4F4C-90A3-6A23109F31D7}" type="pres">
      <dgm:prSet presAssocID="{D5D1F2BB-7F99-4949-ADD7-DB6E1C3A621E}" presName="sibTrans" presStyleCnt="0"/>
      <dgm:spPr/>
    </dgm:pt>
    <dgm:pt modelId="{921C31C2-03B7-47B1-8F0D-AD700855DCA5}" type="pres">
      <dgm:prSet presAssocID="{3E4CADF1-629E-4B36-98AD-4C43CEA69610}" presName="node" presStyleLbl="alignAccFollowNode1" presStyleIdx="1" presStyleCnt="6">
        <dgm:presLayoutVars>
          <dgm:bulletEnabled val="1"/>
        </dgm:presLayoutVars>
      </dgm:prSet>
      <dgm:spPr/>
    </dgm:pt>
    <dgm:pt modelId="{781E84BF-9C64-402B-9349-CB7BEC8E9AD7}" type="pres">
      <dgm:prSet presAssocID="{CE89BD74-752D-412D-BF68-2E05A3AA8133}" presName="vSp" presStyleCnt="0"/>
      <dgm:spPr/>
    </dgm:pt>
    <dgm:pt modelId="{8E7ACA1D-AA11-4B7E-8C98-873918D1AEA3}" type="pres">
      <dgm:prSet presAssocID="{79BDFF5B-3BBD-4C5E-B3CB-6ACA6405DDA6}" presName="horFlow" presStyleCnt="0"/>
      <dgm:spPr/>
    </dgm:pt>
    <dgm:pt modelId="{8A16B6C3-9405-485F-B6A9-B9E896FA4295}" type="pres">
      <dgm:prSet presAssocID="{79BDFF5B-3BBD-4C5E-B3CB-6ACA6405DDA6}" presName="bigChev" presStyleLbl="node1" presStyleIdx="1" presStyleCnt="3"/>
      <dgm:spPr/>
    </dgm:pt>
    <dgm:pt modelId="{95284B35-DD93-48DA-A42D-8D50D4650492}" type="pres">
      <dgm:prSet presAssocID="{DC549454-A624-44FB-A87F-2942A98B6C6F}" presName="parTrans" presStyleCnt="0"/>
      <dgm:spPr/>
    </dgm:pt>
    <dgm:pt modelId="{B7214E42-FF3E-4B6A-921F-0F53E84B3AD5}" type="pres">
      <dgm:prSet presAssocID="{CA6D9CED-7BAD-4548-BB8C-3402FC29E059}" presName="node" presStyleLbl="alignAccFollowNode1" presStyleIdx="2" presStyleCnt="6">
        <dgm:presLayoutVars>
          <dgm:bulletEnabled val="1"/>
        </dgm:presLayoutVars>
      </dgm:prSet>
      <dgm:spPr/>
    </dgm:pt>
    <dgm:pt modelId="{D8AE5C74-03C7-4094-9C6D-12D39580672B}" type="pres">
      <dgm:prSet presAssocID="{4CE39A5A-679D-4941-8EB5-A3D0EDE40E68}" presName="sibTrans" presStyleCnt="0"/>
      <dgm:spPr/>
    </dgm:pt>
    <dgm:pt modelId="{3BE9A19C-39FF-41F6-833C-593D8A5867BA}" type="pres">
      <dgm:prSet presAssocID="{94AA3CE3-3363-4D7D-A2F3-13DC3ADB79DE}" presName="node" presStyleLbl="alignAccFollowNode1" presStyleIdx="3" presStyleCnt="6">
        <dgm:presLayoutVars>
          <dgm:bulletEnabled val="1"/>
        </dgm:presLayoutVars>
      </dgm:prSet>
      <dgm:spPr/>
    </dgm:pt>
    <dgm:pt modelId="{3E60734F-598A-4C96-9458-BEA0CDBDF60F}" type="pres">
      <dgm:prSet presAssocID="{79BDFF5B-3BBD-4C5E-B3CB-6ACA6405DDA6}" presName="vSp" presStyleCnt="0"/>
      <dgm:spPr/>
    </dgm:pt>
    <dgm:pt modelId="{78B9EF12-4B97-4F4A-9927-22E69D9A303A}" type="pres">
      <dgm:prSet presAssocID="{A8CD7385-5B5D-47E8-B4A6-0C298BEC6465}" presName="horFlow" presStyleCnt="0"/>
      <dgm:spPr/>
    </dgm:pt>
    <dgm:pt modelId="{E720049B-5F6E-4232-B409-0844255BF65A}" type="pres">
      <dgm:prSet presAssocID="{A8CD7385-5B5D-47E8-B4A6-0C298BEC6465}" presName="bigChev" presStyleLbl="node1" presStyleIdx="2" presStyleCnt="3"/>
      <dgm:spPr/>
    </dgm:pt>
    <dgm:pt modelId="{502F8B24-AC7B-4C50-AEE9-8BB3D3D3D0F6}" type="pres">
      <dgm:prSet presAssocID="{F358F2C2-3053-42E7-859F-80E79ADC1972}" presName="parTrans" presStyleCnt="0"/>
      <dgm:spPr/>
    </dgm:pt>
    <dgm:pt modelId="{5DBF65DD-4926-45AB-AD43-5DC4312AC5D7}" type="pres">
      <dgm:prSet presAssocID="{8ACAFB76-5668-4222-8672-413954E5F6A1}" presName="node" presStyleLbl="alignAccFollowNode1" presStyleIdx="4" presStyleCnt="6">
        <dgm:presLayoutVars>
          <dgm:bulletEnabled val="1"/>
        </dgm:presLayoutVars>
      </dgm:prSet>
      <dgm:spPr/>
    </dgm:pt>
    <dgm:pt modelId="{20B67984-0168-44C2-936C-077769FBF1F4}" type="pres">
      <dgm:prSet presAssocID="{90F9EEA3-3929-4289-BDBB-C5260358F1AD}" presName="sibTrans" presStyleCnt="0"/>
      <dgm:spPr/>
    </dgm:pt>
    <dgm:pt modelId="{29E107EA-0F68-4D24-A1BD-813EFEEAC88B}" type="pres">
      <dgm:prSet presAssocID="{6FB531C3-A0DE-49EF-8414-783F5679E4D9}" presName="node" presStyleLbl="alignAccFollowNode1" presStyleIdx="5" presStyleCnt="6">
        <dgm:presLayoutVars>
          <dgm:bulletEnabled val="1"/>
        </dgm:presLayoutVars>
      </dgm:prSet>
      <dgm:spPr/>
    </dgm:pt>
  </dgm:ptLst>
  <dgm:cxnLst>
    <dgm:cxn modelId="{05858918-637E-4A68-8612-22A7D8EF8A6D}" type="presOf" srcId="{94AA3CE3-3363-4D7D-A2F3-13DC3ADB79DE}" destId="{3BE9A19C-39FF-41F6-833C-593D8A5867BA}" srcOrd="0" destOrd="0" presId="urn:microsoft.com/office/officeart/2005/8/layout/lProcess3"/>
    <dgm:cxn modelId="{2505013C-B145-443B-B41C-CACBD9036572}" srcId="{5D07BBC3-A6EF-4FB3-8A02-AC380A6DA3F9}" destId="{A8CD7385-5B5D-47E8-B4A6-0C298BEC6465}" srcOrd="2" destOrd="0" parTransId="{0422D755-D483-4B4D-A1BA-F19A7A2358E1}" sibTransId="{2C76DF70-7E6D-4DCD-8923-89E2321570A9}"/>
    <dgm:cxn modelId="{8646EA5C-BD22-4886-AAF7-EF520D877FE4}" type="presOf" srcId="{6FB531C3-A0DE-49EF-8414-783F5679E4D9}" destId="{29E107EA-0F68-4D24-A1BD-813EFEEAC88B}" srcOrd="0" destOrd="0" presId="urn:microsoft.com/office/officeart/2005/8/layout/lProcess3"/>
    <dgm:cxn modelId="{71A3D341-4FFB-4987-BB86-A2911726E949}" type="presOf" srcId="{CE89BD74-752D-412D-BF68-2E05A3AA8133}" destId="{3DEA2259-CE6D-4DE1-92A3-08F2AE169964}" srcOrd="0" destOrd="0" presId="urn:microsoft.com/office/officeart/2005/8/layout/lProcess3"/>
    <dgm:cxn modelId="{F3912A42-FACC-48E4-845B-E14769457113}" type="presOf" srcId="{CA6D9CED-7BAD-4548-BB8C-3402FC29E059}" destId="{B7214E42-FF3E-4B6A-921F-0F53E84B3AD5}" srcOrd="0" destOrd="0" presId="urn:microsoft.com/office/officeart/2005/8/layout/lProcess3"/>
    <dgm:cxn modelId="{FC0C9667-B789-4677-9DB5-2A42DAACB058}" type="presOf" srcId="{79BDFF5B-3BBD-4C5E-B3CB-6ACA6405DDA6}" destId="{8A16B6C3-9405-485F-B6A9-B9E896FA4295}" srcOrd="0" destOrd="0" presId="urn:microsoft.com/office/officeart/2005/8/layout/lProcess3"/>
    <dgm:cxn modelId="{B6D8D66D-6803-438C-B600-11ECB40391A3}" srcId="{79BDFF5B-3BBD-4C5E-B3CB-6ACA6405DDA6}" destId="{CA6D9CED-7BAD-4548-BB8C-3402FC29E059}" srcOrd="0" destOrd="0" parTransId="{DC549454-A624-44FB-A87F-2942A98B6C6F}" sibTransId="{4CE39A5A-679D-4941-8EB5-A3D0EDE40E68}"/>
    <dgm:cxn modelId="{97CFF452-0B12-4854-981D-0437144C67BA}" srcId="{CE89BD74-752D-412D-BF68-2E05A3AA8133}" destId="{0FDB4959-CE4B-410F-AA08-53C38138F620}" srcOrd="0" destOrd="0" parTransId="{F9061649-7A71-416B-95B2-3F50FE064830}" sibTransId="{D5D1F2BB-7F99-4949-ADD7-DB6E1C3A621E}"/>
    <dgm:cxn modelId="{5A631456-3864-47C8-A348-6381B9D426F9}" type="presOf" srcId="{0FDB4959-CE4B-410F-AA08-53C38138F620}" destId="{AFB7FEE5-5229-41EC-A4A9-0BAEF7F0F7F5}" srcOrd="0" destOrd="0" presId="urn:microsoft.com/office/officeart/2005/8/layout/lProcess3"/>
    <dgm:cxn modelId="{711F057A-AE65-4D96-A060-8461D6602FF9}" srcId="{5D07BBC3-A6EF-4FB3-8A02-AC380A6DA3F9}" destId="{CE89BD74-752D-412D-BF68-2E05A3AA8133}" srcOrd="0" destOrd="0" parTransId="{B140CA64-6B78-49AA-ABE5-E8EA8017C28B}" sibTransId="{39FD6BB4-6F93-4209-910E-5211BC02CB72}"/>
    <dgm:cxn modelId="{64150E80-0B0E-4240-A113-EDF73B843E97}" srcId="{A8CD7385-5B5D-47E8-B4A6-0C298BEC6465}" destId="{8ACAFB76-5668-4222-8672-413954E5F6A1}" srcOrd="0" destOrd="0" parTransId="{F358F2C2-3053-42E7-859F-80E79ADC1972}" sibTransId="{90F9EEA3-3929-4289-BDBB-C5260358F1AD}"/>
    <dgm:cxn modelId="{C62F60AB-49CB-450E-8077-DA9978031BC1}" srcId="{5D07BBC3-A6EF-4FB3-8A02-AC380A6DA3F9}" destId="{79BDFF5B-3BBD-4C5E-B3CB-6ACA6405DDA6}" srcOrd="1" destOrd="0" parTransId="{1481DF96-6604-4308-A424-1FE5ACBB6607}" sibTransId="{DA46AE79-FFDB-4586-A71B-0CF4AE53F53A}"/>
    <dgm:cxn modelId="{77A903AD-B0DA-4200-89E6-4BE9147F2269}" type="presOf" srcId="{5D07BBC3-A6EF-4FB3-8A02-AC380A6DA3F9}" destId="{BF77206A-F8F0-4258-B6BE-3C0F4F5F63ED}" srcOrd="0" destOrd="0" presId="urn:microsoft.com/office/officeart/2005/8/layout/lProcess3"/>
    <dgm:cxn modelId="{94DDA8BB-DD81-4515-8715-8A9153176A60}" srcId="{CE89BD74-752D-412D-BF68-2E05A3AA8133}" destId="{3E4CADF1-629E-4B36-98AD-4C43CEA69610}" srcOrd="1" destOrd="0" parTransId="{E1969ABC-70B7-4F52-BD19-BE2BD480A26D}" sibTransId="{10BE5B4C-DA15-455D-8DB3-DD65ADC60FE6}"/>
    <dgm:cxn modelId="{28B7CBC5-4338-4552-91E1-5A9CD87EFB6C}" type="presOf" srcId="{3E4CADF1-629E-4B36-98AD-4C43CEA69610}" destId="{921C31C2-03B7-47B1-8F0D-AD700855DCA5}" srcOrd="0" destOrd="0" presId="urn:microsoft.com/office/officeart/2005/8/layout/lProcess3"/>
    <dgm:cxn modelId="{2EC74EC8-C51D-4803-B406-22AB72EC8E8F}" type="presOf" srcId="{8ACAFB76-5668-4222-8672-413954E5F6A1}" destId="{5DBF65DD-4926-45AB-AD43-5DC4312AC5D7}" srcOrd="0" destOrd="0" presId="urn:microsoft.com/office/officeart/2005/8/layout/lProcess3"/>
    <dgm:cxn modelId="{73C4B3D9-4AC6-4207-96B4-55652AD0230B}" srcId="{A8CD7385-5B5D-47E8-B4A6-0C298BEC6465}" destId="{6FB531C3-A0DE-49EF-8414-783F5679E4D9}" srcOrd="1" destOrd="0" parTransId="{8DC03B3A-48F9-4A3D-8A40-B9D651A68601}" sibTransId="{B79B430A-0E2A-4C08-A04E-6878FECE8B6C}"/>
    <dgm:cxn modelId="{F2FA08DB-5D6B-40AE-8185-E46099C55614}" srcId="{79BDFF5B-3BBD-4C5E-B3CB-6ACA6405DDA6}" destId="{94AA3CE3-3363-4D7D-A2F3-13DC3ADB79DE}" srcOrd="1" destOrd="0" parTransId="{35601E4B-4967-42AF-9E8C-C1F41F63BCDA}" sibTransId="{B3C7A02F-B0CB-4753-A729-436BEDFAFD1F}"/>
    <dgm:cxn modelId="{34CDFAF3-A1F6-43F5-87C7-A9EA15E4FC06}" type="presOf" srcId="{A8CD7385-5B5D-47E8-B4A6-0C298BEC6465}" destId="{E720049B-5F6E-4232-B409-0844255BF65A}" srcOrd="0" destOrd="0" presId="urn:microsoft.com/office/officeart/2005/8/layout/lProcess3"/>
    <dgm:cxn modelId="{72D73FC3-1EB7-48C9-AB90-A1A14D0A1CEB}" type="presParOf" srcId="{BF77206A-F8F0-4258-B6BE-3C0F4F5F63ED}" destId="{564E59C8-67A5-4EC8-ABB6-D068EDD0F9E1}" srcOrd="0" destOrd="0" presId="urn:microsoft.com/office/officeart/2005/8/layout/lProcess3"/>
    <dgm:cxn modelId="{C1C662D9-A127-47A2-AD56-8C5F1ED8A15E}" type="presParOf" srcId="{564E59C8-67A5-4EC8-ABB6-D068EDD0F9E1}" destId="{3DEA2259-CE6D-4DE1-92A3-08F2AE169964}" srcOrd="0" destOrd="0" presId="urn:microsoft.com/office/officeart/2005/8/layout/lProcess3"/>
    <dgm:cxn modelId="{E7C36C34-20AF-4867-8DB5-1ECF10E74E8D}" type="presParOf" srcId="{564E59C8-67A5-4EC8-ABB6-D068EDD0F9E1}" destId="{2774C951-B05C-4EC7-9A9B-9383FCCC3C48}" srcOrd="1" destOrd="0" presId="urn:microsoft.com/office/officeart/2005/8/layout/lProcess3"/>
    <dgm:cxn modelId="{80AD137F-8165-40C4-A3C4-026DA4A73485}" type="presParOf" srcId="{564E59C8-67A5-4EC8-ABB6-D068EDD0F9E1}" destId="{AFB7FEE5-5229-41EC-A4A9-0BAEF7F0F7F5}" srcOrd="2" destOrd="0" presId="urn:microsoft.com/office/officeart/2005/8/layout/lProcess3"/>
    <dgm:cxn modelId="{364D6235-3527-4ECD-A327-4DCE95FD7EF3}" type="presParOf" srcId="{564E59C8-67A5-4EC8-ABB6-D068EDD0F9E1}" destId="{73E715F5-F70F-4F4C-90A3-6A23109F31D7}" srcOrd="3" destOrd="0" presId="urn:microsoft.com/office/officeart/2005/8/layout/lProcess3"/>
    <dgm:cxn modelId="{E865A410-9691-4D03-A548-BB0F542083C3}" type="presParOf" srcId="{564E59C8-67A5-4EC8-ABB6-D068EDD0F9E1}" destId="{921C31C2-03B7-47B1-8F0D-AD700855DCA5}" srcOrd="4" destOrd="0" presId="urn:microsoft.com/office/officeart/2005/8/layout/lProcess3"/>
    <dgm:cxn modelId="{BE85E3EC-0212-4D1D-A8C2-8D58174E477A}" type="presParOf" srcId="{BF77206A-F8F0-4258-B6BE-3C0F4F5F63ED}" destId="{781E84BF-9C64-402B-9349-CB7BEC8E9AD7}" srcOrd="1" destOrd="0" presId="urn:microsoft.com/office/officeart/2005/8/layout/lProcess3"/>
    <dgm:cxn modelId="{2915ECA3-5B34-4398-85C0-AC2C03F0B34A}" type="presParOf" srcId="{BF77206A-F8F0-4258-B6BE-3C0F4F5F63ED}" destId="{8E7ACA1D-AA11-4B7E-8C98-873918D1AEA3}" srcOrd="2" destOrd="0" presId="urn:microsoft.com/office/officeart/2005/8/layout/lProcess3"/>
    <dgm:cxn modelId="{92771608-D3C2-4510-A997-DF3D5757D774}" type="presParOf" srcId="{8E7ACA1D-AA11-4B7E-8C98-873918D1AEA3}" destId="{8A16B6C3-9405-485F-B6A9-B9E896FA4295}" srcOrd="0" destOrd="0" presId="urn:microsoft.com/office/officeart/2005/8/layout/lProcess3"/>
    <dgm:cxn modelId="{FD3056AE-9F41-48FD-AA22-1C13CE03BBF4}" type="presParOf" srcId="{8E7ACA1D-AA11-4B7E-8C98-873918D1AEA3}" destId="{95284B35-DD93-48DA-A42D-8D50D4650492}" srcOrd="1" destOrd="0" presId="urn:microsoft.com/office/officeart/2005/8/layout/lProcess3"/>
    <dgm:cxn modelId="{E13B5012-6865-4B76-9E8A-925F9B9F6F89}" type="presParOf" srcId="{8E7ACA1D-AA11-4B7E-8C98-873918D1AEA3}" destId="{B7214E42-FF3E-4B6A-921F-0F53E84B3AD5}" srcOrd="2" destOrd="0" presId="urn:microsoft.com/office/officeart/2005/8/layout/lProcess3"/>
    <dgm:cxn modelId="{94855A8D-F379-454F-B0AF-F41BE28CE055}" type="presParOf" srcId="{8E7ACA1D-AA11-4B7E-8C98-873918D1AEA3}" destId="{D8AE5C74-03C7-4094-9C6D-12D39580672B}" srcOrd="3" destOrd="0" presId="urn:microsoft.com/office/officeart/2005/8/layout/lProcess3"/>
    <dgm:cxn modelId="{513E2D4E-7BF4-41B2-B349-F28E73A1CCD5}" type="presParOf" srcId="{8E7ACA1D-AA11-4B7E-8C98-873918D1AEA3}" destId="{3BE9A19C-39FF-41F6-833C-593D8A5867BA}" srcOrd="4" destOrd="0" presId="urn:microsoft.com/office/officeart/2005/8/layout/lProcess3"/>
    <dgm:cxn modelId="{BF52351C-EA13-4CBD-A260-6364E041A47C}" type="presParOf" srcId="{BF77206A-F8F0-4258-B6BE-3C0F4F5F63ED}" destId="{3E60734F-598A-4C96-9458-BEA0CDBDF60F}" srcOrd="3" destOrd="0" presId="urn:microsoft.com/office/officeart/2005/8/layout/lProcess3"/>
    <dgm:cxn modelId="{DE41D1F9-66F3-4531-A11E-82C924EAA4D3}" type="presParOf" srcId="{BF77206A-F8F0-4258-B6BE-3C0F4F5F63ED}" destId="{78B9EF12-4B97-4F4A-9927-22E69D9A303A}" srcOrd="4" destOrd="0" presId="urn:microsoft.com/office/officeart/2005/8/layout/lProcess3"/>
    <dgm:cxn modelId="{ADCC2A00-25D3-40D6-A576-2CFDE959CEDB}" type="presParOf" srcId="{78B9EF12-4B97-4F4A-9927-22E69D9A303A}" destId="{E720049B-5F6E-4232-B409-0844255BF65A}" srcOrd="0" destOrd="0" presId="urn:microsoft.com/office/officeart/2005/8/layout/lProcess3"/>
    <dgm:cxn modelId="{E08AA6D7-2725-4C85-9C15-FA4A69B832B1}" type="presParOf" srcId="{78B9EF12-4B97-4F4A-9927-22E69D9A303A}" destId="{502F8B24-AC7B-4C50-AEE9-8BB3D3D3D0F6}" srcOrd="1" destOrd="0" presId="urn:microsoft.com/office/officeart/2005/8/layout/lProcess3"/>
    <dgm:cxn modelId="{C39ACD15-E8B6-4305-9807-DAFFAC5D6B53}" type="presParOf" srcId="{78B9EF12-4B97-4F4A-9927-22E69D9A303A}" destId="{5DBF65DD-4926-45AB-AD43-5DC4312AC5D7}" srcOrd="2" destOrd="0" presId="urn:microsoft.com/office/officeart/2005/8/layout/lProcess3"/>
    <dgm:cxn modelId="{AA0BA93C-7856-464D-AF28-EF69D3E18011}" type="presParOf" srcId="{78B9EF12-4B97-4F4A-9927-22E69D9A303A}" destId="{20B67984-0168-44C2-936C-077769FBF1F4}" srcOrd="3" destOrd="0" presId="urn:microsoft.com/office/officeart/2005/8/layout/lProcess3"/>
    <dgm:cxn modelId="{133F76C3-F2DF-45B8-8092-D4FF47721672}" type="presParOf" srcId="{78B9EF12-4B97-4F4A-9927-22E69D9A303A}" destId="{29E107EA-0F68-4D24-A1BD-813EFEEAC88B}"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7D446-8DC3-42D4-B037-A34E88216617}">
      <dsp:nvSpPr>
        <dsp:cNvPr id="0" name=""/>
        <dsp:cNvSpPr/>
      </dsp:nvSpPr>
      <dsp:spPr>
        <a:xfrm>
          <a:off x="-5472689" y="-837941"/>
          <a:ext cx="6516237" cy="6516237"/>
        </a:xfrm>
        <a:prstGeom prst="blockArc">
          <a:avLst>
            <a:gd name="adj1" fmla="val 18900000"/>
            <a:gd name="adj2" fmla="val 2700000"/>
            <a:gd name="adj3" fmla="val 331"/>
          </a:avLst>
        </a:pr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A87B98-B8A1-4D35-A2B8-8EAF75D6CA64}">
      <dsp:nvSpPr>
        <dsp:cNvPr id="0" name=""/>
        <dsp:cNvSpPr/>
      </dsp:nvSpPr>
      <dsp:spPr>
        <a:xfrm>
          <a:off x="456278" y="302425"/>
          <a:ext cx="9678520" cy="605237"/>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08" tIns="45720" rIns="45720" bIns="4572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Composition</a:t>
          </a:r>
          <a:r>
            <a:rPr lang="it-IT" sz="1800" kern="1200" dirty="0">
              <a:solidFill>
                <a:schemeClr val="bg2"/>
              </a:solidFill>
            </a:rPr>
            <a:t> date: ’90s or ‘80s of the 4th </a:t>
          </a:r>
          <a:r>
            <a:rPr lang="it-IT" sz="1800" kern="1200" dirty="0" err="1">
              <a:solidFill>
                <a:schemeClr val="bg2"/>
              </a:solidFill>
            </a:rPr>
            <a:t>century</a:t>
          </a:r>
          <a:r>
            <a:rPr lang="it-IT" sz="1800" kern="1200" dirty="0">
              <a:solidFill>
                <a:schemeClr val="bg2"/>
              </a:solidFill>
            </a:rPr>
            <a:t> (links to </a:t>
          </a:r>
          <a:r>
            <a:rPr lang="it-IT" sz="1800" i="1" kern="1200" dirty="0" err="1">
              <a:solidFill>
                <a:schemeClr val="bg2"/>
              </a:solidFill>
            </a:rPr>
            <a:t>Laches</a:t>
          </a:r>
          <a:r>
            <a:rPr lang="it-IT" sz="1800" i="1" kern="1200" dirty="0">
              <a:solidFill>
                <a:schemeClr val="bg2"/>
              </a:solidFill>
            </a:rPr>
            <a:t>, </a:t>
          </a:r>
          <a:r>
            <a:rPr lang="it-IT" sz="1800" i="1" kern="1200" dirty="0" err="1">
              <a:solidFill>
                <a:schemeClr val="bg2"/>
              </a:solidFill>
            </a:rPr>
            <a:t>Gorgias</a:t>
          </a:r>
          <a:r>
            <a:rPr lang="it-IT" sz="1800" i="1" kern="1200" dirty="0">
              <a:solidFill>
                <a:schemeClr val="bg2"/>
              </a:solidFill>
            </a:rPr>
            <a:t>, Meno</a:t>
          </a:r>
          <a:r>
            <a:rPr lang="it-IT" sz="1800" i="0" kern="1200" dirty="0">
              <a:solidFill>
                <a:schemeClr val="bg2"/>
              </a:solidFill>
            </a:rPr>
            <a:t>) </a:t>
          </a:r>
        </a:p>
      </dsp:txBody>
      <dsp:txXfrm>
        <a:off x="456278" y="302425"/>
        <a:ext cx="9678520" cy="605237"/>
      </dsp:txXfrm>
    </dsp:sp>
    <dsp:sp modelId="{63395BE2-5B70-4558-A43F-B502AFAB60E7}">
      <dsp:nvSpPr>
        <dsp:cNvPr id="0" name=""/>
        <dsp:cNvSpPr/>
      </dsp:nvSpPr>
      <dsp:spPr>
        <a:xfrm>
          <a:off x="78004" y="226770"/>
          <a:ext cx="756547" cy="756547"/>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77D856-749F-4D8F-9651-B6D16597B3B9}">
      <dsp:nvSpPr>
        <dsp:cNvPr id="0" name=""/>
        <dsp:cNvSpPr/>
      </dsp:nvSpPr>
      <dsp:spPr>
        <a:xfrm>
          <a:off x="889973" y="1209991"/>
          <a:ext cx="9244824" cy="605237"/>
        </a:xfrm>
        <a:prstGeom prst="rect">
          <a:avLst/>
        </a:prstGeom>
        <a:solidFill>
          <a:schemeClr val="accent2">
            <a:shade val="80000"/>
            <a:hueOff val="-98028"/>
            <a:satOff val="-9753"/>
            <a:lumOff val="90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08" tIns="45720" rIns="45720" bIns="4572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Tetralogy</a:t>
          </a:r>
          <a:r>
            <a:rPr lang="it-IT" sz="1800" kern="1200" dirty="0">
              <a:solidFill>
                <a:schemeClr val="bg2"/>
              </a:solidFill>
            </a:rPr>
            <a:t>: 6 (</a:t>
          </a:r>
          <a:r>
            <a:rPr lang="it-IT" sz="1800" i="1" kern="1200" dirty="0" err="1">
              <a:solidFill>
                <a:schemeClr val="bg2"/>
              </a:solidFill>
            </a:rPr>
            <a:t>Euthydemus</a:t>
          </a:r>
          <a:r>
            <a:rPr lang="it-IT" sz="1800" i="0" kern="1200" dirty="0">
              <a:solidFill>
                <a:schemeClr val="bg2"/>
              </a:solidFill>
            </a:rPr>
            <a:t>, </a:t>
          </a:r>
          <a:r>
            <a:rPr lang="it-IT" sz="1800" i="1" kern="1200" dirty="0" err="1">
              <a:solidFill>
                <a:schemeClr val="bg2"/>
              </a:solidFill>
            </a:rPr>
            <a:t>Protagoras</a:t>
          </a:r>
          <a:r>
            <a:rPr lang="it-IT" sz="1800" i="0" kern="1200" dirty="0">
              <a:solidFill>
                <a:schemeClr val="bg2"/>
              </a:solidFill>
            </a:rPr>
            <a:t>, </a:t>
          </a:r>
          <a:r>
            <a:rPr lang="it-IT" sz="1800" i="1" kern="1200" dirty="0" err="1">
              <a:solidFill>
                <a:schemeClr val="bg2"/>
              </a:solidFill>
            </a:rPr>
            <a:t>Gorgias</a:t>
          </a:r>
          <a:r>
            <a:rPr lang="it-IT" sz="1800" i="0" kern="1200" dirty="0">
              <a:solidFill>
                <a:schemeClr val="bg2"/>
              </a:solidFill>
            </a:rPr>
            <a:t>, </a:t>
          </a:r>
          <a:r>
            <a:rPr lang="it-IT" sz="1800" i="1" kern="1200" dirty="0">
              <a:solidFill>
                <a:schemeClr val="bg2"/>
              </a:solidFill>
            </a:rPr>
            <a:t>Meno</a:t>
          </a:r>
          <a:r>
            <a:rPr lang="it-IT" sz="1800" i="0" kern="1200" dirty="0">
              <a:solidFill>
                <a:schemeClr val="bg2"/>
              </a:solidFill>
            </a:rPr>
            <a:t>)</a:t>
          </a:r>
          <a:endParaRPr lang="it-IT" sz="1800" kern="1200" dirty="0">
            <a:solidFill>
              <a:schemeClr val="bg2"/>
            </a:solidFill>
          </a:endParaRPr>
        </a:p>
      </dsp:txBody>
      <dsp:txXfrm>
        <a:off x="889973" y="1209991"/>
        <a:ext cx="9244824" cy="605237"/>
      </dsp:txXfrm>
    </dsp:sp>
    <dsp:sp modelId="{F41E3C1B-2CDC-4319-BBFC-64D4D8A59DB7}">
      <dsp:nvSpPr>
        <dsp:cNvPr id="0" name=""/>
        <dsp:cNvSpPr/>
      </dsp:nvSpPr>
      <dsp:spPr>
        <a:xfrm>
          <a:off x="511700" y="1134337"/>
          <a:ext cx="756547" cy="756547"/>
        </a:xfrm>
        <a:prstGeom prst="ellipse">
          <a:avLst/>
        </a:prstGeom>
        <a:solidFill>
          <a:schemeClr val="lt1">
            <a:hueOff val="0"/>
            <a:satOff val="0"/>
            <a:lumOff val="0"/>
            <a:alphaOff val="0"/>
          </a:schemeClr>
        </a:solidFill>
        <a:ln w="12700" cap="flat" cmpd="sng" algn="ctr">
          <a:solidFill>
            <a:schemeClr val="accent2">
              <a:shade val="80000"/>
              <a:hueOff val="-98028"/>
              <a:satOff val="-9753"/>
              <a:lumOff val="90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2F29B1-4C6B-46AF-BF45-1FEE761BB2E3}">
      <dsp:nvSpPr>
        <dsp:cNvPr id="0" name=""/>
        <dsp:cNvSpPr/>
      </dsp:nvSpPr>
      <dsp:spPr>
        <a:xfrm>
          <a:off x="1023083" y="2117558"/>
          <a:ext cx="9111715" cy="605237"/>
        </a:xfrm>
        <a:prstGeom prst="rect">
          <a:avLst/>
        </a:prstGeom>
        <a:solidFill>
          <a:schemeClr val="accent2">
            <a:shade val="80000"/>
            <a:hueOff val="-196055"/>
            <a:satOff val="-19506"/>
            <a:lumOff val="181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08" tIns="45720" rIns="45720" bIns="4572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Dramatic</a:t>
          </a:r>
          <a:r>
            <a:rPr lang="it-IT" sz="1800" kern="1200" dirty="0">
              <a:solidFill>
                <a:schemeClr val="bg2"/>
              </a:solidFill>
            </a:rPr>
            <a:t> date: </a:t>
          </a:r>
          <a:r>
            <a:rPr lang="it-IT" sz="1800" u="sng" kern="1200" dirty="0" err="1">
              <a:solidFill>
                <a:schemeClr val="bg2"/>
              </a:solidFill>
            </a:rPr>
            <a:t>right</a:t>
          </a:r>
          <a:r>
            <a:rPr lang="it-IT" sz="1800" u="sng" kern="1200" dirty="0">
              <a:solidFill>
                <a:schemeClr val="bg2"/>
              </a:solidFill>
            </a:rPr>
            <a:t> </a:t>
          </a:r>
          <a:r>
            <a:rPr lang="it-IT" sz="1800" u="sng" kern="1200" dirty="0" err="1">
              <a:solidFill>
                <a:schemeClr val="bg2"/>
              </a:solidFill>
            </a:rPr>
            <a:t>before</a:t>
          </a:r>
          <a:r>
            <a:rPr lang="it-IT" sz="1800" u="sng" kern="1200" dirty="0">
              <a:solidFill>
                <a:schemeClr val="bg2"/>
              </a:solidFill>
            </a:rPr>
            <a:t> the </a:t>
          </a:r>
          <a:r>
            <a:rPr lang="it-IT" sz="1800" u="sng" kern="1200" dirty="0" err="1">
              <a:solidFill>
                <a:schemeClr val="bg2"/>
              </a:solidFill>
            </a:rPr>
            <a:t>Peloponnesian</a:t>
          </a:r>
          <a:r>
            <a:rPr lang="it-IT" sz="1800" u="sng" kern="1200" dirty="0">
              <a:solidFill>
                <a:schemeClr val="bg2"/>
              </a:solidFill>
            </a:rPr>
            <a:t> War</a:t>
          </a:r>
          <a:r>
            <a:rPr lang="it-IT" sz="1800" u="none" kern="1200" dirty="0">
              <a:solidFill>
                <a:schemeClr val="bg2"/>
              </a:solidFill>
            </a:rPr>
            <a:t> (</a:t>
          </a:r>
          <a:r>
            <a:rPr lang="it-IT" sz="1800" u="none" kern="1200" dirty="0" err="1">
              <a:solidFill>
                <a:schemeClr val="bg2"/>
              </a:solidFill>
            </a:rPr>
            <a:t>problematic</a:t>
          </a:r>
          <a:r>
            <a:rPr lang="it-IT" sz="1800" u="none" kern="1200" dirty="0">
              <a:solidFill>
                <a:schemeClr val="bg2"/>
              </a:solidFill>
            </a:rPr>
            <a:t> </a:t>
          </a:r>
          <a:r>
            <a:rPr lang="it-IT" sz="1800" u="none" kern="1200" dirty="0" err="1">
              <a:solidFill>
                <a:schemeClr val="bg2"/>
              </a:solidFill>
            </a:rPr>
            <a:t>since</a:t>
          </a:r>
          <a:r>
            <a:rPr lang="it-IT" sz="1800" u="none" kern="1200" dirty="0">
              <a:solidFill>
                <a:schemeClr val="bg2"/>
              </a:solidFill>
            </a:rPr>
            <a:t> </a:t>
          </a:r>
          <a:r>
            <a:rPr lang="it-IT" sz="1800" u="none" kern="1200" dirty="0" err="1">
              <a:solidFill>
                <a:schemeClr val="bg2"/>
              </a:solidFill>
            </a:rPr>
            <a:t>antiquity</a:t>
          </a:r>
          <a:r>
            <a:rPr lang="it-IT" sz="1800" u="none" kern="1200" dirty="0">
              <a:solidFill>
                <a:schemeClr val="bg2"/>
              </a:solidFill>
            </a:rPr>
            <a:t>)</a:t>
          </a:r>
          <a:endParaRPr lang="it-IT" sz="1800" kern="1200" dirty="0">
            <a:solidFill>
              <a:schemeClr val="bg2"/>
            </a:solidFill>
          </a:endParaRPr>
        </a:p>
      </dsp:txBody>
      <dsp:txXfrm>
        <a:off x="1023083" y="2117558"/>
        <a:ext cx="9111715" cy="605237"/>
      </dsp:txXfrm>
    </dsp:sp>
    <dsp:sp modelId="{3E725B70-82DF-4B89-BF56-CECD91ECA4C5}">
      <dsp:nvSpPr>
        <dsp:cNvPr id="0" name=""/>
        <dsp:cNvSpPr/>
      </dsp:nvSpPr>
      <dsp:spPr>
        <a:xfrm>
          <a:off x="644809" y="2041903"/>
          <a:ext cx="756547" cy="756547"/>
        </a:xfrm>
        <a:prstGeom prst="ellipse">
          <a:avLst/>
        </a:prstGeom>
        <a:solidFill>
          <a:schemeClr val="lt1">
            <a:hueOff val="0"/>
            <a:satOff val="0"/>
            <a:lumOff val="0"/>
            <a:alphaOff val="0"/>
          </a:schemeClr>
        </a:solidFill>
        <a:ln w="12700" cap="flat" cmpd="sng" algn="ctr">
          <a:solidFill>
            <a:schemeClr val="accent2">
              <a:shade val="80000"/>
              <a:hueOff val="-196055"/>
              <a:satOff val="-19506"/>
              <a:lumOff val="181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6B5448-62E3-4B16-B825-F76E1A710745}">
      <dsp:nvSpPr>
        <dsp:cNvPr id="0" name=""/>
        <dsp:cNvSpPr/>
      </dsp:nvSpPr>
      <dsp:spPr>
        <a:xfrm>
          <a:off x="889973" y="3025125"/>
          <a:ext cx="9244824" cy="605237"/>
        </a:xfrm>
        <a:prstGeom prst="rect">
          <a:avLst/>
        </a:prstGeom>
        <a:solidFill>
          <a:schemeClr val="accent2">
            <a:shade val="80000"/>
            <a:hueOff val="-294083"/>
            <a:satOff val="-29260"/>
            <a:lumOff val="271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08" tIns="45720" rIns="45720" bIns="4572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Interlocutors</a:t>
          </a:r>
          <a:r>
            <a:rPr lang="it-IT" sz="1800" kern="1200" dirty="0">
              <a:solidFill>
                <a:schemeClr val="bg2"/>
              </a:solidFill>
            </a:rPr>
            <a:t>: Socrates &amp; </a:t>
          </a:r>
          <a:r>
            <a:rPr lang="it-IT" sz="1800" kern="1200" dirty="0" err="1">
              <a:solidFill>
                <a:schemeClr val="bg2"/>
              </a:solidFill>
            </a:rPr>
            <a:t>his</a:t>
          </a:r>
          <a:r>
            <a:rPr lang="it-IT" sz="1800" kern="1200" dirty="0">
              <a:solidFill>
                <a:schemeClr val="bg2"/>
              </a:solidFill>
            </a:rPr>
            <a:t> friend </a:t>
          </a:r>
          <a:r>
            <a:rPr lang="it-IT" sz="1800" kern="1200" dirty="0">
              <a:solidFill>
                <a:schemeClr val="bg2"/>
              </a:solidFill>
              <a:sym typeface="Wingdings" panose="05000000000000000000" pitchFamily="2" charset="2"/>
            </a:rPr>
            <a:t> Socrates, </a:t>
          </a:r>
          <a:r>
            <a:rPr lang="it-IT" sz="1800" kern="1200" dirty="0" err="1">
              <a:solidFill>
                <a:schemeClr val="bg2"/>
              </a:solidFill>
              <a:sym typeface="Wingdings" panose="05000000000000000000" pitchFamily="2" charset="2"/>
            </a:rPr>
            <a:t>Hippocrates</a:t>
          </a:r>
          <a:r>
            <a:rPr lang="it-IT" sz="1800" kern="1200" dirty="0">
              <a:solidFill>
                <a:schemeClr val="bg2"/>
              </a:solidFill>
              <a:sym typeface="Wingdings" panose="05000000000000000000" pitchFamily="2" charset="2"/>
            </a:rPr>
            <a:t> of </a:t>
          </a:r>
          <a:r>
            <a:rPr lang="it-IT" sz="1800" kern="1200" dirty="0" err="1">
              <a:solidFill>
                <a:schemeClr val="bg2"/>
              </a:solidFill>
              <a:sym typeface="Wingdings" panose="05000000000000000000" pitchFamily="2" charset="2"/>
            </a:rPr>
            <a:t>Athens</a:t>
          </a:r>
          <a:r>
            <a:rPr lang="it-IT" sz="1800" kern="1200" dirty="0">
              <a:solidFill>
                <a:schemeClr val="bg2"/>
              </a:solidFill>
              <a:sym typeface="Wingdings" panose="05000000000000000000" pitchFamily="2" charset="2"/>
            </a:rPr>
            <a:t>,  the </a:t>
          </a:r>
          <a:r>
            <a:rPr lang="it-IT" sz="1800" kern="1200" dirty="0" err="1">
              <a:solidFill>
                <a:schemeClr val="bg2"/>
              </a:solidFill>
              <a:sym typeface="Wingdings" panose="05000000000000000000" pitchFamily="2" charset="2"/>
            </a:rPr>
            <a:t>doorman</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Protagoras</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Callias</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Prodicus</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Alcibiades</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Critias</a:t>
          </a:r>
          <a:r>
            <a:rPr lang="it-IT" sz="1800" kern="1200" dirty="0">
              <a:solidFill>
                <a:schemeClr val="bg2"/>
              </a:solidFill>
              <a:sym typeface="Wingdings" panose="05000000000000000000" pitchFamily="2" charset="2"/>
            </a:rPr>
            <a:t>, </a:t>
          </a:r>
          <a:r>
            <a:rPr lang="it-IT" sz="1800" kern="1200" dirty="0" err="1">
              <a:solidFill>
                <a:schemeClr val="bg2"/>
              </a:solidFill>
              <a:sym typeface="Wingdings" panose="05000000000000000000" pitchFamily="2" charset="2"/>
            </a:rPr>
            <a:t>Hippias</a:t>
          </a:r>
          <a:endParaRPr lang="it-IT" sz="1800" kern="1200" dirty="0">
            <a:solidFill>
              <a:schemeClr val="bg2"/>
            </a:solidFill>
          </a:endParaRPr>
        </a:p>
      </dsp:txBody>
      <dsp:txXfrm>
        <a:off x="889973" y="3025125"/>
        <a:ext cx="9244824" cy="605237"/>
      </dsp:txXfrm>
    </dsp:sp>
    <dsp:sp modelId="{27617528-A035-40AB-8B22-E34360A99E3C}">
      <dsp:nvSpPr>
        <dsp:cNvPr id="0" name=""/>
        <dsp:cNvSpPr/>
      </dsp:nvSpPr>
      <dsp:spPr>
        <a:xfrm>
          <a:off x="511700" y="2949470"/>
          <a:ext cx="756547" cy="756547"/>
        </a:xfrm>
        <a:prstGeom prst="ellipse">
          <a:avLst/>
        </a:prstGeom>
        <a:solidFill>
          <a:schemeClr val="lt1">
            <a:hueOff val="0"/>
            <a:satOff val="0"/>
            <a:lumOff val="0"/>
            <a:alphaOff val="0"/>
          </a:schemeClr>
        </a:solidFill>
        <a:ln w="12700" cap="flat" cmpd="sng" algn="ctr">
          <a:solidFill>
            <a:schemeClr val="accent2">
              <a:shade val="80000"/>
              <a:hueOff val="-294083"/>
              <a:satOff val="-29260"/>
              <a:lumOff val="2716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4256F6-5F80-4C3C-83AF-A28528759BEC}">
      <dsp:nvSpPr>
        <dsp:cNvPr id="0" name=""/>
        <dsp:cNvSpPr/>
      </dsp:nvSpPr>
      <dsp:spPr>
        <a:xfrm>
          <a:off x="456278" y="3932691"/>
          <a:ext cx="9678520" cy="605237"/>
        </a:xfrm>
        <a:prstGeom prst="rect">
          <a:avLst/>
        </a:prstGeom>
        <a:solidFill>
          <a:schemeClr val="accent2">
            <a:shade val="80000"/>
            <a:hueOff val="-392110"/>
            <a:satOff val="-39013"/>
            <a:lumOff val="362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08" tIns="45720" rIns="45720" bIns="4572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Main</a:t>
          </a:r>
          <a:r>
            <a:rPr lang="it-IT" sz="1800" kern="1200" dirty="0">
              <a:solidFill>
                <a:schemeClr val="bg2"/>
              </a:solidFill>
            </a:rPr>
            <a:t> </a:t>
          </a:r>
          <a:r>
            <a:rPr lang="it-IT" sz="1800" kern="1200" dirty="0" err="1">
              <a:solidFill>
                <a:schemeClr val="bg2"/>
              </a:solidFill>
            </a:rPr>
            <a:t>topic</a:t>
          </a:r>
          <a:r>
            <a:rPr lang="it-IT" sz="1800" kern="1200" dirty="0">
              <a:solidFill>
                <a:schemeClr val="bg2"/>
              </a:solidFill>
            </a:rPr>
            <a:t>: the </a:t>
          </a:r>
          <a:r>
            <a:rPr lang="it-IT" sz="1800" kern="1200" dirty="0" err="1">
              <a:solidFill>
                <a:schemeClr val="bg2"/>
              </a:solidFill>
            </a:rPr>
            <a:t>sophistic</a:t>
          </a:r>
          <a:r>
            <a:rPr lang="it-IT" sz="1800" kern="1200" dirty="0">
              <a:solidFill>
                <a:schemeClr val="bg2"/>
              </a:solidFill>
            </a:rPr>
            <a:t> </a:t>
          </a:r>
          <a:r>
            <a:rPr lang="it-IT" sz="1800" kern="1200" dirty="0" err="1">
              <a:solidFill>
                <a:schemeClr val="bg2"/>
              </a:solidFill>
            </a:rPr>
            <a:t>education</a:t>
          </a:r>
          <a:endParaRPr lang="it-IT" sz="1800" kern="1200" dirty="0">
            <a:solidFill>
              <a:schemeClr val="bg2"/>
            </a:solidFill>
          </a:endParaRPr>
        </a:p>
      </dsp:txBody>
      <dsp:txXfrm>
        <a:off x="456278" y="3932691"/>
        <a:ext cx="9678520" cy="605237"/>
      </dsp:txXfrm>
    </dsp:sp>
    <dsp:sp modelId="{A139FECF-56C2-4CEA-AD4F-4D08984B8CF9}">
      <dsp:nvSpPr>
        <dsp:cNvPr id="0" name=""/>
        <dsp:cNvSpPr/>
      </dsp:nvSpPr>
      <dsp:spPr>
        <a:xfrm>
          <a:off x="78004" y="3857036"/>
          <a:ext cx="756547" cy="756547"/>
        </a:xfrm>
        <a:prstGeom prst="ellipse">
          <a:avLst/>
        </a:prstGeom>
        <a:solidFill>
          <a:schemeClr val="lt1">
            <a:hueOff val="0"/>
            <a:satOff val="0"/>
            <a:lumOff val="0"/>
            <a:alphaOff val="0"/>
          </a:schemeClr>
        </a:solidFill>
        <a:ln w="12700" cap="flat" cmpd="sng" algn="ctr">
          <a:solidFill>
            <a:schemeClr val="accent2">
              <a:shade val="80000"/>
              <a:hueOff val="-392110"/>
              <a:satOff val="-39013"/>
              <a:lumOff val="36213"/>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A2259-CE6D-4DE1-92A3-08F2AE169964}">
      <dsp:nvSpPr>
        <dsp:cNvPr id="0" name=""/>
        <dsp:cNvSpPr/>
      </dsp:nvSpPr>
      <dsp:spPr>
        <a:xfrm>
          <a:off x="356886" y="3389"/>
          <a:ext cx="3161416" cy="1264566"/>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bg2"/>
              </a:solidFill>
            </a:rPr>
            <a:t>1.</a:t>
          </a:r>
        </a:p>
      </dsp:txBody>
      <dsp:txXfrm>
        <a:off x="989169" y="3389"/>
        <a:ext cx="1896850" cy="1264566"/>
      </dsp:txXfrm>
    </dsp:sp>
    <dsp:sp modelId="{AFB7FEE5-5229-41EC-A4A9-0BAEF7F0F7F5}">
      <dsp:nvSpPr>
        <dsp:cNvPr id="0" name=""/>
        <dsp:cNvSpPr/>
      </dsp:nvSpPr>
      <dsp:spPr>
        <a:xfrm>
          <a:off x="3107318" y="110877"/>
          <a:ext cx="7149861" cy="1049590"/>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Font typeface="Arial" panose="020B0604020202020204" pitchFamily="34" charset="0"/>
            <a:buNone/>
          </a:pPr>
          <a:r>
            <a:rPr lang="it-IT" sz="3200" kern="1200" dirty="0"/>
            <a:t>A </a:t>
          </a:r>
          <a:r>
            <a:rPr lang="it-IT" sz="3200" kern="1200" dirty="0" err="1"/>
            <a:t>philosophical</a:t>
          </a:r>
          <a:r>
            <a:rPr lang="it-IT" sz="3200" kern="1200" dirty="0"/>
            <a:t> comedy</a:t>
          </a:r>
        </a:p>
      </dsp:txBody>
      <dsp:txXfrm>
        <a:off x="3632113" y="110877"/>
        <a:ext cx="6100271" cy="1049590"/>
      </dsp:txXfrm>
    </dsp:sp>
    <dsp:sp modelId="{8A16B6C3-9405-485F-B6A9-B9E896FA4295}">
      <dsp:nvSpPr>
        <dsp:cNvPr id="0" name=""/>
        <dsp:cNvSpPr/>
      </dsp:nvSpPr>
      <dsp:spPr>
        <a:xfrm>
          <a:off x="356886" y="1444995"/>
          <a:ext cx="3161416" cy="1264566"/>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bg2"/>
              </a:solidFill>
            </a:rPr>
            <a:t>2.</a:t>
          </a:r>
        </a:p>
      </dsp:txBody>
      <dsp:txXfrm>
        <a:off x="989169" y="1444995"/>
        <a:ext cx="1896850" cy="1264566"/>
      </dsp:txXfrm>
    </dsp:sp>
    <dsp:sp modelId="{B7214E42-FF3E-4B6A-921F-0F53E84B3AD5}">
      <dsp:nvSpPr>
        <dsp:cNvPr id="0" name=""/>
        <dsp:cNvSpPr/>
      </dsp:nvSpPr>
      <dsp:spPr>
        <a:xfrm>
          <a:off x="3107318" y="1552483"/>
          <a:ext cx="7149861" cy="1049590"/>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t>A new </a:t>
          </a:r>
          <a:r>
            <a:rPr lang="it-IT" sz="3200" kern="1200" dirty="0" err="1"/>
            <a:t>Odyssean</a:t>
          </a:r>
          <a:r>
            <a:rPr lang="it-IT" sz="3200" kern="1200" dirty="0"/>
            <a:t> </a:t>
          </a:r>
          <a:r>
            <a:rPr lang="it-IT" sz="3200" kern="1200" dirty="0" err="1"/>
            <a:t>catabasis</a:t>
          </a:r>
          <a:endParaRPr lang="it-IT" sz="3200" kern="1200" dirty="0"/>
        </a:p>
      </dsp:txBody>
      <dsp:txXfrm>
        <a:off x="3632113" y="1552483"/>
        <a:ext cx="6100271" cy="1049590"/>
      </dsp:txXfrm>
    </dsp:sp>
    <dsp:sp modelId="{E720049B-5F6E-4232-B409-0844255BF65A}">
      <dsp:nvSpPr>
        <dsp:cNvPr id="0" name=""/>
        <dsp:cNvSpPr/>
      </dsp:nvSpPr>
      <dsp:spPr>
        <a:xfrm>
          <a:off x="356886" y="2886601"/>
          <a:ext cx="3161416" cy="126456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bg2"/>
              </a:solidFill>
            </a:rPr>
            <a:t>3.</a:t>
          </a:r>
        </a:p>
      </dsp:txBody>
      <dsp:txXfrm>
        <a:off x="989169" y="2886601"/>
        <a:ext cx="1896850" cy="1264566"/>
      </dsp:txXfrm>
    </dsp:sp>
    <dsp:sp modelId="{5DBF65DD-4926-45AB-AD43-5DC4312AC5D7}">
      <dsp:nvSpPr>
        <dsp:cNvPr id="0" name=""/>
        <dsp:cNvSpPr/>
      </dsp:nvSpPr>
      <dsp:spPr>
        <a:xfrm>
          <a:off x="3107318" y="2994089"/>
          <a:ext cx="7149861" cy="1049590"/>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t>A </a:t>
          </a:r>
          <a:r>
            <a:rPr lang="it-IT" sz="3200" kern="1200" dirty="0" err="1"/>
            <a:t>historical</a:t>
          </a:r>
          <a:r>
            <a:rPr lang="it-IT" sz="3200" kern="1200" dirty="0"/>
            <a:t> fiction</a:t>
          </a:r>
        </a:p>
      </dsp:txBody>
      <dsp:txXfrm>
        <a:off x="3632113" y="2994089"/>
        <a:ext cx="6100271" cy="10495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70EBE-BD4E-4F4D-A299-DBB0765A5C36}">
      <dsp:nvSpPr>
        <dsp:cNvPr id="0" name=""/>
        <dsp:cNvSpPr/>
      </dsp:nvSpPr>
      <dsp:spPr>
        <a:xfrm>
          <a:off x="0" y="130980"/>
          <a:ext cx="5873024" cy="4317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err="1">
              <a:solidFill>
                <a:schemeClr val="bg2"/>
              </a:solidFill>
            </a:rPr>
            <a:t>Change</a:t>
          </a:r>
          <a:r>
            <a:rPr lang="it-IT" sz="1800" kern="1200" dirty="0">
              <a:solidFill>
                <a:schemeClr val="bg2"/>
              </a:solidFill>
            </a:rPr>
            <a:t> of setting</a:t>
          </a:r>
        </a:p>
      </dsp:txBody>
      <dsp:txXfrm>
        <a:off x="21075" y="152055"/>
        <a:ext cx="5830874" cy="389580"/>
      </dsp:txXfrm>
    </dsp:sp>
    <dsp:sp modelId="{407F9B39-BBB7-44E5-8E37-F1DE8C8BB529}">
      <dsp:nvSpPr>
        <dsp:cNvPr id="0" name=""/>
        <dsp:cNvSpPr/>
      </dsp:nvSpPr>
      <dsp:spPr>
        <a:xfrm>
          <a:off x="0" y="614550"/>
          <a:ext cx="5873024" cy="4317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solidFill>
                <a:schemeClr val="bg2"/>
              </a:solidFill>
            </a:rPr>
            <a:t>House of </a:t>
          </a:r>
          <a:r>
            <a:rPr lang="it-IT" sz="1800" kern="1200" dirty="0" err="1">
              <a:solidFill>
                <a:schemeClr val="bg2"/>
              </a:solidFill>
            </a:rPr>
            <a:t>Callias</a:t>
          </a:r>
          <a:endParaRPr lang="it-IT" sz="1800" kern="1200" dirty="0">
            <a:solidFill>
              <a:schemeClr val="bg2"/>
            </a:solidFill>
          </a:endParaRPr>
        </a:p>
      </dsp:txBody>
      <dsp:txXfrm>
        <a:off x="21075" y="635625"/>
        <a:ext cx="5830874" cy="389580"/>
      </dsp:txXfrm>
    </dsp:sp>
    <dsp:sp modelId="{3DC6EF7F-54E7-4939-BEF1-A507EF2A73E6}">
      <dsp:nvSpPr>
        <dsp:cNvPr id="0" name=""/>
        <dsp:cNvSpPr/>
      </dsp:nvSpPr>
      <dsp:spPr>
        <a:xfrm>
          <a:off x="0" y="1046280"/>
          <a:ext cx="5873024" cy="475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469"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it-IT" sz="1400" kern="1200" dirty="0" err="1"/>
            <a:t>Eupolis</a:t>
          </a:r>
          <a:r>
            <a:rPr lang="it-IT" sz="1400" kern="1200" dirty="0"/>
            <a:t>’ </a:t>
          </a:r>
          <a:r>
            <a:rPr lang="it-IT" sz="1400" i="1" kern="1200" dirty="0" err="1"/>
            <a:t>Kolakes</a:t>
          </a:r>
          <a:r>
            <a:rPr lang="it-IT" sz="1400" i="0" kern="1200" dirty="0"/>
            <a:t> (</a:t>
          </a:r>
          <a:r>
            <a:rPr lang="it-IT" sz="1400" i="1" kern="1200" dirty="0" err="1"/>
            <a:t>Flatterers</a:t>
          </a:r>
          <a:r>
            <a:rPr lang="it-IT" sz="1400" i="0" kern="1200" dirty="0"/>
            <a:t>)</a:t>
          </a:r>
          <a:endParaRPr lang="it-IT" sz="1400" kern="1200" dirty="0"/>
        </a:p>
        <a:p>
          <a:pPr marL="114300" lvl="1" indent="-114300" algn="l" defTabSz="622300">
            <a:lnSpc>
              <a:spcPct val="90000"/>
            </a:lnSpc>
            <a:spcBef>
              <a:spcPct val="0"/>
            </a:spcBef>
            <a:spcAft>
              <a:spcPct val="20000"/>
            </a:spcAft>
            <a:buChar char="•"/>
          </a:pPr>
          <a:r>
            <a:rPr lang="it-IT" sz="1400" kern="1200" dirty="0"/>
            <a:t>See </a:t>
          </a:r>
          <a:r>
            <a:rPr lang="it-IT" sz="1400" kern="1200" dirty="0" err="1"/>
            <a:t>Aristophanes</a:t>
          </a:r>
          <a:r>
            <a:rPr lang="it-IT" sz="1400" kern="1200" dirty="0"/>
            <a:t>, </a:t>
          </a:r>
          <a:r>
            <a:rPr lang="it-IT" sz="1400" i="1" kern="1200" dirty="0" err="1"/>
            <a:t>Birds</a:t>
          </a:r>
          <a:r>
            <a:rPr lang="it-IT" sz="1400" i="0" kern="1200" dirty="0"/>
            <a:t> 284 ff.</a:t>
          </a:r>
          <a:endParaRPr lang="it-IT" sz="1400" kern="1200" dirty="0"/>
        </a:p>
      </dsp:txBody>
      <dsp:txXfrm>
        <a:off x="0" y="1046280"/>
        <a:ext cx="5873024" cy="475065"/>
      </dsp:txXfrm>
    </dsp:sp>
    <dsp:sp modelId="{83CC93DB-E689-4D15-84EF-4A95271E3BFC}">
      <dsp:nvSpPr>
        <dsp:cNvPr id="0" name=""/>
        <dsp:cNvSpPr/>
      </dsp:nvSpPr>
      <dsp:spPr>
        <a:xfrm>
          <a:off x="0" y="1521345"/>
          <a:ext cx="5873024" cy="43173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solidFill>
                <a:schemeClr val="bg2"/>
              </a:solidFill>
            </a:rPr>
            <a:t>The </a:t>
          </a:r>
          <a:r>
            <a:rPr lang="it-IT" sz="1800" kern="1200" dirty="0" err="1">
              <a:solidFill>
                <a:schemeClr val="bg2"/>
              </a:solidFill>
            </a:rPr>
            <a:t>eunuch</a:t>
          </a:r>
          <a:r>
            <a:rPr lang="it-IT" sz="1800" kern="1200" dirty="0">
              <a:solidFill>
                <a:schemeClr val="bg2"/>
              </a:solidFill>
            </a:rPr>
            <a:t> </a:t>
          </a:r>
          <a:r>
            <a:rPr lang="it-IT" sz="1800" kern="1200" dirty="0" err="1">
              <a:solidFill>
                <a:schemeClr val="bg2"/>
              </a:solidFill>
            </a:rPr>
            <a:t>doorman</a:t>
          </a:r>
          <a:endParaRPr lang="it-IT" sz="1800" kern="1200" dirty="0">
            <a:solidFill>
              <a:schemeClr val="bg2"/>
            </a:solidFill>
          </a:endParaRPr>
        </a:p>
      </dsp:txBody>
      <dsp:txXfrm>
        <a:off x="21075" y="1542420"/>
        <a:ext cx="5830874" cy="389580"/>
      </dsp:txXfrm>
    </dsp:sp>
    <dsp:sp modelId="{EF5A0F63-4E57-49DA-B97C-22E6C2143379}">
      <dsp:nvSpPr>
        <dsp:cNvPr id="0" name=""/>
        <dsp:cNvSpPr/>
      </dsp:nvSpPr>
      <dsp:spPr>
        <a:xfrm>
          <a:off x="0" y="1953075"/>
          <a:ext cx="5873024" cy="475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469"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it-IT" sz="1400" kern="1200" dirty="0">
              <a:solidFill>
                <a:schemeClr val="tx1"/>
              </a:solidFill>
            </a:rPr>
            <a:t>See </a:t>
          </a:r>
          <a:r>
            <a:rPr lang="it-IT" sz="1400" kern="1200" dirty="0" err="1">
              <a:solidFill>
                <a:schemeClr val="tx1"/>
              </a:solidFill>
            </a:rPr>
            <a:t>Aristophanes</a:t>
          </a:r>
          <a:r>
            <a:rPr lang="it-IT" sz="1400" kern="1200" dirty="0">
              <a:solidFill>
                <a:schemeClr val="tx1"/>
              </a:solidFill>
            </a:rPr>
            <a:t>, </a:t>
          </a:r>
          <a:r>
            <a:rPr lang="it-IT" sz="1400" i="1" kern="1200" dirty="0" err="1">
              <a:solidFill>
                <a:schemeClr val="tx1"/>
              </a:solidFill>
            </a:rPr>
            <a:t>Acharnians</a:t>
          </a:r>
          <a:r>
            <a:rPr lang="it-IT" sz="1400" i="1" kern="1200" dirty="0">
              <a:solidFill>
                <a:schemeClr val="tx1"/>
              </a:solidFill>
            </a:rPr>
            <a:t> </a:t>
          </a:r>
          <a:r>
            <a:rPr lang="it-IT" sz="1400" i="0" kern="1200" dirty="0">
              <a:solidFill>
                <a:schemeClr val="tx1"/>
              </a:solidFill>
            </a:rPr>
            <a:t>395 ff. (esp. 406-408)</a:t>
          </a:r>
          <a:endParaRPr lang="it-IT" sz="1400" kern="1200" dirty="0">
            <a:solidFill>
              <a:schemeClr val="tx1"/>
            </a:solidFill>
          </a:endParaRPr>
        </a:p>
        <a:p>
          <a:pPr marL="114300" lvl="1" indent="-114300" algn="l" defTabSz="622300">
            <a:lnSpc>
              <a:spcPct val="90000"/>
            </a:lnSpc>
            <a:spcBef>
              <a:spcPct val="0"/>
            </a:spcBef>
            <a:spcAft>
              <a:spcPct val="20000"/>
            </a:spcAft>
            <a:buChar char="•"/>
          </a:pPr>
          <a:r>
            <a:rPr lang="it-IT" sz="1400" i="0" kern="1200" dirty="0">
              <a:solidFill>
                <a:schemeClr val="tx1"/>
              </a:solidFill>
            </a:rPr>
            <a:t>See </a:t>
          </a:r>
          <a:r>
            <a:rPr lang="it-IT" sz="1400" i="0" kern="1200" dirty="0" err="1">
              <a:solidFill>
                <a:schemeClr val="tx1"/>
              </a:solidFill>
            </a:rPr>
            <a:t>Aristophanes</a:t>
          </a:r>
          <a:r>
            <a:rPr lang="it-IT" sz="1400" i="0" kern="1200" dirty="0">
              <a:solidFill>
                <a:schemeClr val="tx1"/>
              </a:solidFill>
            </a:rPr>
            <a:t>, </a:t>
          </a:r>
          <a:r>
            <a:rPr lang="it-IT" sz="1400" i="1" kern="1200" dirty="0">
              <a:solidFill>
                <a:schemeClr val="tx1"/>
              </a:solidFill>
            </a:rPr>
            <a:t>Clouds </a:t>
          </a:r>
          <a:r>
            <a:rPr lang="it-IT" sz="1400" i="0" kern="1200" dirty="0">
              <a:solidFill>
                <a:schemeClr val="tx1"/>
              </a:solidFill>
            </a:rPr>
            <a:t>131 ff.</a:t>
          </a:r>
          <a:endParaRPr lang="it-IT" sz="1400" kern="1200" dirty="0">
            <a:solidFill>
              <a:schemeClr val="tx1"/>
            </a:solidFill>
          </a:endParaRPr>
        </a:p>
      </dsp:txBody>
      <dsp:txXfrm>
        <a:off x="0" y="1953075"/>
        <a:ext cx="5873024" cy="475065"/>
      </dsp:txXfrm>
    </dsp:sp>
    <dsp:sp modelId="{771395EC-3EDB-40CB-A1E2-B6FD73257911}">
      <dsp:nvSpPr>
        <dsp:cNvPr id="0" name=""/>
        <dsp:cNvSpPr/>
      </dsp:nvSpPr>
      <dsp:spPr>
        <a:xfrm>
          <a:off x="0" y="2428140"/>
          <a:ext cx="5873024" cy="4317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solidFill>
                <a:schemeClr val="bg2"/>
              </a:solidFill>
            </a:rPr>
            <a:t>Use of </a:t>
          </a:r>
          <a:r>
            <a:rPr lang="it-IT" sz="1800" kern="1200" dirty="0" err="1">
              <a:solidFill>
                <a:schemeClr val="bg2"/>
              </a:solidFill>
            </a:rPr>
            <a:t>characters</a:t>
          </a:r>
          <a:endParaRPr lang="it-IT" sz="1800" kern="1200" dirty="0">
            <a:solidFill>
              <a:schemeClr val="bg2"/>
            </a:solidFill>
          </a:endParaRPr>
        </a:p>
      </dsp:txBody>
      <dsp:txXfrm>
        <a:off x="21075" y="2449215"/>
        <a:ext cx="5830874" cy="389580"/>
      </dsp:txXfrm>
    </dsp:sp>
    <dsp:sp modelId="{B2FCF3CB-0F36-4096-8916-03281CE8FE59}">
      <dsp:nvSpPr>
        <dsp:cNvPr id="0" name=""/>
        <dsp:cNvSpPr/>
      </dsp:nvSpPr>
      <dsp:spPr>
        <a:xfrm>
          <a:off x="0" y="2859870"/>
          <a:ext cx="5873024" cy="912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469"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it-IT" sz="1400" i="0" kern="1200" dirty="0" err="1"/>
            <a:t>Individualized</a:t>
          </a:r>
          <a:r>
            <a:rPr lang="it-IT" sz="1400" i="0" kern="1200" dirty="0"/>
            <a:t> </a:t>
          </a:r>
          <a:r>
            <a:rPr lang="it-IT" sz="1400" i="1" kern="1200" dirty="0" err="1"/>
            <a:t>choros</a:t>
          </a:r>
          <a:r>
            <a:rPr lang="it-IT" sz="1400" i="0" kern="1200" dirty="0"/>
            <a:t>: </a:t>
          </a:r>
          <a:r>
            <a:rPr lang="it-IT" sz="1400" i="0" kern="1200" dirty="0" err="1"/>
            <a:t>Ameipsias</a:t>
          </a:r>
          <a:r>
            <a:rPr lang="it-IT" sz="1400" i="0" kern="1200" dirty="0"/>
            <a:t>’ </a:t>
          </a:r>
          <a:r>
            <a:rPr lang="it-IT" sz="1400" i="1" kern="1200" dirty="0" err="1"/>
            <a:t>Konnos</a:t>
          </a:r>
          <a:endParaRPr lang="it-IT" sz="1400" i="0" kern="1200" dirty="0"/>
        </a:p>
        <a:p>
          <a:pPr marL="114300" lvl="1" indent="-114300" algn="l" defTabSz="622300">
            <a:lnSpc>
              <a:spcPct val="90000"/>
            </a:lnSpc>
            <a:spcBef>
              <a:spcPct val="0"/>
            </a:spcBef>
            <a:spcAft>
              <a:spcPct val="20000"/>
            </a:spcAft>
            <a:buChar char="•"/>
          </a:pPr>
          <a:r>
            <a:rPr lang="it-IT" sz="1400" i="1" kern="1200" dirty="0"/>
            <a:t>E. g.</a:t>
          </a:r>
          <a:r>
            <a:rPr lang="it-IT" sz="1400" i="0" kern="1200" dirty="0"/>
            <a:t> the bed of </a:t>
          </a:r>
          <a:r>
            <a:rPr lang="it-IT" sz="1400" i="0" kern="1200" dirty="0" err="1"/>
            <a:t>Prodicus</a:t>
          </a:r>
          <a:r>
            <a:rPr lang="it-IT" sz="1400" i="0" kern="1200" dirty="0"/>
            <a:t>: </a:t>
          </a:r>
          <a:r>
            <a:rPr lang="it-IT" sz="1400" i="0" kern="1200" dirty="0" err="1"/>
            <a:t>Cratinus</a:t>
          </a:r>
          <a:r>
            <a:rPr lang="it-IT" sz="1400" i="0" kern="1200" dirty="0"/>
            <a:t>’ </a:t>
          </a:r>
          <a:r>
            <a:rPr lang="it-IT" sz="1400" i="1" kern="1200" dirty="0" err="1"/>
            <a:t>Panoptai</a:t>
          </a:r>
          <a:endParaRPr lang="it-IT" sz="1400" i="1" kern="1200" dirty="0"/>
        </a:p>
        <a:p>
          <a:pPr marL="114300" lvl="1" indent="-114300" algn="l" defTabSz="622300">
            <a:lnSpc>
              <a:spcPct val="90000"/>
            </a:lnSpc>
            <a:spcBef>
              <a:spcPct val="0"/>
            </a:spcBef>
            <a:spcAft>
              <a:spcPct val="20000"/>
            </a:spcAft>
            <a:buChar char="•"/>
          </a:pPr>
          <a:r>
            <a:rPr lang="it-IT" sz="1400" i="0" kern="1200" dirty="0"/>
            <a:t>Comic </a:t>
          </a:r>
          <a:r>
            <a:rPr lang="it-IT" sz="1400" i="0" kern="1200" dirty="0" err="1"/>
            <a:t>characters</a:t>
          </a:r>
          <a:r>
            <a:rPr lang="it-IT" sz="1400" i="0" kern="1200" dirty="0"/>
            <a:t>: </a:t>
          </a:r>
          <a:r>
            <a:rPr lang="it-IT" sz="1400" i="1" kern="1200" dirty="0"/>
            <a:t>e. g. </a:t>
          </a:r>
          <a:r>
            <a:rPr lang="it-IT" sz="1400" i="0" kern="1200" dirty="0" err="1"/>
            <a:t>Aristophanes</a:t>
          </a:r>
          <a:r>
            <a:rPr lang="it-IT" sz="1400" i="0" kern="1200" dirty="0"/>
            <a:t>’ </a:t>
          </a:r>
          <a:r>
            <a:rPr lang="it-IT" sz="1400" i="1" kern="1200" dirty="0" err="1"/>
            <a:t>Thesmoforiazusae</a:t>
          </a:r>
          <a:r>
            <a:rPr lang="it-IT" sz="1400" i="0" kern="1200" dirty="0"/>
            <a:t> (Agathon), </a:t>
          </a:r>
          <a:r>
            <a:rPr lang="it-IT" sz="1400" i="0" kern="1200" dirty="0" err="1"/>
            <a:t>Strattis</a:t>
          </a:r>
          <a:r>
            <a:rPr lang="it-IT" sz="1400" i="0" kern="1200" dirty="0"/>
            <a:t>’ </a:t>
          </a:r>
          <a:r>
            <a:rPr lang="it-IT" sz="1400" i="1" kern="1200" dirty="0" err="1"/>
            <a:t>Pausanias</a:t>
          </a:r>
          <a:endParaRPr lang="it-IT" sz="1400" i="1" kern="1200" dirty="0"/>
        </a:p>
      </dsp:txBody>
      <dsp:txXfrm>
        <a:off x="0" y="2859870"/>
        <a:ext cx="5873024" cy="912870"/>
      </dsp:txXfrm>
    </dsp:sp>
    <dsp:sp modelId="{57CFABB6-CACC-4F42-B7AA-955392DEE64B}">
      <dsp:nvSpPr>
        <dsp:cNvPr id="0" name=""/>
        <dsp:cNvSpPr/>
      </dsp:nvSpPr>
      <dsp:spPr>
        <a:xfrm>
          <a:off x="0" y="3772740"/>
          <a:ext cx="5873024" cy="43173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i="0" kern="1200" dirty="0" err="1">
              <a:solidFill>
                <a:schemeClr val="bg2"/>
              </a:solidFill>
            </a:rPr>
            <a:t>Agonal</a:t>
          </a:r>
          <a:r>
            <a:rPr lang="it-IT" sz="1800" i="0" kern="1200" dirty="0">
              <a:solidFill>
                <a:schemeClr val="bg2"/>
              </a:solidFill>
            </a:rPr>
            <a:t> </a:t>
          </a:r>
          <a:r>
            <a:rPr lang="it-IT" sz="1800" i="0" kern="1200" dirty="0" err="1">
              <a:solidFill>
                <a:schemeClr val="bg2"/>
              </a:solidFill>
            </a:rPr>
            <a:t>structure</a:t>
          </a:r>
          <a:endParaRPr lang="it-IT" sz="1800" i="0" kern="1200" dirty="0">
            <a:solidFill>
              <a:schemeClr val="bg2"/>
            </a:solidFill>
          </a:endParaRPr>
        </a:p>
      </dsp:txBody>
      <dsp:txXfrm>
        <a:off x="21075" y="3793815"/>
        <a:ext cx="5830874" cy="38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70EBE-BD4E-4F4D-A299-DBB0765A5C36}">
      <dsp:nvSpPr>
        <dsp:cNvPr id="0" name=""/>
        <dsp:cNvSpPr/>
      </dsp:nvSpPr>
      <dsp:spPr>
        <a:xfrm>
          <a:off x="0" y="2423"/>
          <a:ext cx="9868556" cy="52435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solidFill>
                <a:schemeClr val="bg2"/>
              </a:solidFill>
            </a:rPr>
            <a:t>Explicit </a:t>
          </a:r>
          <a:r>
            <a:rPr lang="it-IT" sz="2000" kern="1200" dirty="0" err="1">
              <a:solidFill>
                <a:schemeClr val="bg2"/>
              </a:solidFill>
            </a:rPr>
            <a:t>Homeric</a:t>
          </a:r>
          <a:r>
            <a:rPr lang="it-IT" sz="2000" kern="1200" dirty="0">
              <a:solidFill>
                <a:schemeClr val="bg2"/>
              </a:solidFill>
            </a:rPr>
            <a:t> </a:t>
          </a:r>
          <a:r>
            <a:rPr lang="it-IT" sz="2000" kern="1200" dirty="0" err="1">
              <a:solidFill>
                <a:schemeClr val="bg2"/>
              </a:solidFill>
            </a:rPr>
            <a:t>citation</a:t>
          </a:r>
          <a:r>
            <a:rPr lang="it-IT" sz="2000" kern="1200" dirty="0">
              <a:solidFill>
                <a:schemeClr val="bg2"/>
              </a:solidFill>
            </a:rPr>
            <a:t> in the frame of the </a:t>
          </a:r>
          <a:r>
            <a:rPr lang="it-IT" sz="2000" i="1" kern="1200" dirty="0" err="1">
              <a:solidFill>
                <a:schemeClr val="bg2"/>
              </a:solidFill>
            </a:rPr>
            <a:t>Protagoras</a:t>
          </a:r>
          <a:endParaRPr lang="it-IT" sz="2000" kern="1200" dirty="0">
            <a:solidFill>
              <a:schemeClr val="bg2"/>
            </a:solidFill>
          </a:endParaRPr>
        </a:p>
      </dsp:txBody>
      <dsp:txXfrm>
        <a:off x="25597" y="28020"/>
        <a:ext cx="9817362" cy="473157"/>
      </dsp:txXfrm>
    </dsp:sp>
    <dsp:sp modelId="{5C9BE878-439E-42BF-96AD-3CF241B81BC3}">
      <dsp:nvSpPr>
        <dsp:cNvPr id="0" name=""/>
        <dsp:cNvSpPr/>
      </dsp:nvSpPr>
      <dsp:spPr>
        <a:xfrm>
          <a:off x="0" y="526774"/>
          <a:ext cx="9868556" cy="586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327"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it-IT" sz="1600" kern="1200" dirty="0">
            <a:solidFill>
              <a:schemeClr val="tx1"/>
            </a:solidFill>
          </a:endParaRPr>
        </a:p>
        <a:p>
          <a:pPr marL="171450" lvl="1" indent="-171450" algn="l" defTabSz="711200">
            <a:lnSpc>
              <a:spcPct val="90000"/>
            </a:lnSpc>
            <a:spcBef>
              <a:spcPct val="0"/>
            </a:spcBef>
            <a:spcAft>
              <a:spcPct val="20000"/>
            </a:spcAft>
            <a:buChar char="•"/>
          </a:pPr>
          <a:r>
            <a:rPr lang="it-IT" sz="1600" i="1" kern="1200" dirty="0" err="1">
              <a:solidFill>
                <a:schemeClr val="tx1"/>
              </a:solidFill>
            </a:rPr>
            <a:t>Prt</a:t>
          </a:r>
          <a:r>
            <a:rPr lang="it-IT" sz="1600" i="1" kern="1200" dirty="0">
              <a:solidFill>
                <a:schemeClr val="tx1"/>
              </a:solidFill>
            </a:rPr>
            <a:t>. </a:t>
          </a:r>
          <a:r>
            <a:rPr lang="it-IT" sz="1600" kern="1200" dirty="0">
              <a:solidFill>
                <a:schemeClr val="tx1"/>
              </a:solidFill>
            </a:rPr>
            <a:t>309 a-b (</a:t>
          </a:r>
          <a:r>
            <a:rPr lang="it-IT" sz="1600" kern="1200" dirty="0" err="1">
              <a:solidFill>
                <a:schemeClr val="tx1"/>
              </a:solidFill>
            </a:rPr>
            <a:t>Alcibiades</a:t>
          </a:r>
          <a:r>
            <a:rPr lang="it-IT" sz="1600" kern="1200" dirty="0">
              <a:solidFill>
                <a:schemeClr val="tx1"/>
              </a:solidFill>
            </a:rPr>
            <a:t>) </a:t>
          </a:r>
          <a:r>
            <a:rPr lang="it-IT" sz="1600" kern="1200" dirty="0">
              <a:solidFill>
                <a:schemeClr val="tx1"/>
              </a:solidFill>
              <a:sym typeface="Wingdings" panose="05000000000000000000" pitchFamily="2" charset="2"/>
            </a:rPr>
            <a:t> </a:t>
          </a:r>
          <a:r>
            <a:rPr lang="it-IT" sz="1600" i="1" kern="1200" dirty="0">
              <a:solidFill>
                <a:schemeClr val="tx1"/>
              </a:solidFill>
            </a:rPr>
            <a:t>Iliad</a:t>
          </a:r>
          <a:r>
            <a:rPr lang="it-IT" sz="1600" kern="1200" dirty="0">
              <a:solidFill>
                <a:schemeClr val="tx1"/>
              </a:solidFill>
            </a:rPr>
            <a:t> XXIV 348; </a:t>
          </a:r>
          <a:r>
            <a:rPr lang="it-IT" sz="1600" i="1" kern="1200" dirty="0" err="1">
              <a:solidFill>
                <a:schemeClr val="tx1"/>
              </a:solidFill>
            </a:rPr>
            <a:t>Odyssey</a:t>
          </a:r>
          <a:r>
            <a:rPr lang="it-IT" sz="1600" kern="1200" dirty="0">
              <a:solidFill>
                <a:schemeClr val="tx1"/>
              </a:solidFill>
            </a:rPr>
            <a:t> X 279 (Hermes)</a:t>
          </a:r>
        </a:p>
        <a:p>
          <a:pPr marL="171450" lvl="1" indent="-171450" algn="l" defTabSz="711200">
            <a:lnSpc>
              <a:spcPct val="90000"/>
            </a:lnSpc>
            <a:spcBef>
              <a:spcPct val="0"/>
            </a:spcBef>
            <a:spcAft>
              <a:spcPct val="20000"/>
            </a:spcAft>
            <a:buChar char="•"/>
          </a:pPr>
          <a:endParaRPr lang="it-IT" sz="1600" kern="1200" dirty="0">
            <a:solidFill>
              <a:schemeClr val="tx1"/>
            </a:solidFill>
          </a:endParaRPr>
        </a:p>
      </dsp:txBody>
      <dsp:txXfrm>
        <a:off x="0" y="526774"/>
        <a:ext cx="9868556" cy="586768"/>
      </dsp:txXfrm>
    </dsp:sp>
    <dsp:sp modelId="{407F9B39-BBB7-44E5-8E37-F1DE8C8BB529}">
      <dsp:nvSpPr>
        <dsp:cNvPr id="0" name=""/>
        <dsp:cNvSpPr/>
      </dsp:nvSpPr>
      <dsp:spPr>
        <a:xfrm>
          <a:off x="0" y="1113543"/>
          <a:ext cx="9868556" cy="52435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solidFill>
                <a:schemeClr val="bg2"/>
              </a:solidFill>
            </a:rPr>
            <a:t>First-</a:t>
          </a:r>
          <a:r>
            <a:rPr lang="it-IT" sz="2000" kern="1200" dirty="0" err="1">
              <a:solidFill>
                <a:schemeClr val="bg2"/>
              </a:solidFill>
            </a:rPr>
            <a:t>person</a:t>
          </a:r>
          <a:r>
            <a:rPr lang="it-IT" sz="2000" kern="1200" dirty="0">
              <a:solidFill>
                <a:schemeClr val="bg2"/>
              </a:solidFill>
            </a:rPr>
            <a:t> narrative</a:t>
          </a:r>
        </a:p>
      </dsp:txBody>
      <dsp:txXfrm>
        <a:off x="25597" y="1139140"/>
        <a:ext cx="9817362" cy="473157"/>
      </dsp:txXfrm>
    </dsp:sp>
    <dsp:sp modelId="{BF5B607F-1210-48C0-A347-91EAD6D7E247}">
      <dsp:nvSpPr>
        <dsp:cNvPr id="0" name=""/>
        <dsp:cNvSpPr/>
      </dsp:nvSpPr>
      <dsp:spPr>
        <a:xfrm>
          <a:off x="0" y="1637894"/>
          <a:ext cx="9868556" cy="60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327"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it-IT" sz="2000" kern="1200" dirty="0">
            <a:solidFill>
              <a:schemeClr val="bg2"/>
            </a:solidFill>
          </a:endParaRPr>
        </a:p>
      </dsp:txBody>
      <dsp:txXfrm>
        <a:off x="0" y="1637894"/>
        <a:ext cx="9868556" cy="60181"/>
      </dsp:txXfrm>
    </dsp:sp>
    <dsp:sp modelId="{83CC93DB-E689-4D15-84EF-4A95271E3BFC}">
      <dsp:nvSpPr>
        <dsp:cNvPr id="0" name=""/>
        <dsp:cNvSpPr/>
      </dsp:nvSpPr>
      <dsp:spPr>
        <a:xfrm>
          <a:off x="0" y="1698076"/>
          <a:ext cx="9868556" cy="52435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err="1">
              <a:solidFill>
                <a:schemeClr val="bg2"/>
              </a:solidFill>
            </a:rPr>
            <a:t>Chtonic</a:t>
          </a:r>
          <a:r>
            <a:rPr lang="it-IT" sz="2000" kern="1200" dirty="0">
              <a:solidFill>
                <a:schemeClr val="bg2"/>
              </a:solidFill>
            </a:rPr>
            <a:t> </a:t>
          </a:r>
          <a:r>
            <a:rPr lang="it-IT" sz="2000" kern="1200" dirty="0" err="1">
              <a:solidFill>
                <a:schemeClr val="bg2"/>
              </a:solidFill>
            </a:rPr>
            <a:t>inferences</a:t>
          </a:r>
          <a:r>
            <a:rPr lang="it-IT" sz="2000" kern="1200" dirty="0">
              <a:solidFill>
                <a:schemeClr val="bg2"/>
              </a:solidFill>
            </a:rPr>
            <a:t> of the </a:t>
          </a:r>
          <a:r>
            <a:rPr lang="it-IT" sz="2000" kern="1200" dirty="0" err="1">
              <a:solidFill>
                <a:schemeClr val="bg2"/>
              </a:solidFill>
            </a:rPr>
            <a:t>passage</a:t>
          </a:r>
          <a:r>
            <a:rPr lang="it-IT" sz="2000" kern="1200" dirty="0">
              <a:solidFill>
                <a:schemeClr val="bg2"/>
              </a:solidFill>
            </a:rPr>
            <a:t> </a:t>
          </a:r>
          <a:r>
            <a:rPr lang="it-IT" sz="2000" kern="1200" dirty="0" err="1">
              <a:solidFill>
                <a:schemeClr val="bg2"/>
              </a:solidFill>
            </a:rPr>
            <a:t>through</a:t>
          </a:r>
          <a:r>
            <a:rPr lang="it-IT" sz="2000" kern="1200" dirty="0">
              <a:solidFill>
                <a:schemeClr val="bg2"/>
              </a:solidFill>
            </a:rPr>
            <a:t> the door / the </a:t>
          </a:r>
          <a:r>
            <a:rPr lang="it-IT" sz="2000" kern="1200" dirty="0" err="1">
              <a:solidFill>
                <a:schemeClr val="bg2"/>
              </a:solidFill>
            </a:rPr>
            <a:t>doorman</a:t>
          </a:r>
          <a:endParaRPr lang="it-IT" sz="2000" kern="1200" dirty="0">
            <a:solidFill>
              <a:schemeClr val="bg2"/>
            </a:solidFill>
          </a:endParaRPr>
        </a:p>
      </dsp:txBody>
      <dsp:txXfrm>
        <a:off x="25597" y="1723673"/>
        <a:ext cx="9817362" cy="473157"/>
      </dsp:txXfrm>
    </dsp:sp>
    <dsp:sp modelId="{43619CB2-68D0-40E0-AD6E-6B643922A86D}">
      <dsp:nvSpPr>
        <dsp:cNvPr id="0" name=""/>
        <dsp:cNvSpPr/>
      </dsp:nvSpPr>
      <dsp:spPr>
        <a:xfrm>
          <a:off x="0" y="2222427"/>
          <a:ext cx="9868556" cy="60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327"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it-IT" sz="2000" kern="1200" dirty="0">
            <a:solidFill>
              <a:schemeClr val="bg2"/>
            </a:solidFill>
          </a:endParaRPr>
        </a:p>
      </dsp:txBody>
      <dsp:txXfrm>
        <a:off x="0" y="2222427"/>
        <a:ext cx="9868556" cy="60181"/>
      </dsp:txXfrm>
    </dsp:sp>
    <dsp:sp modelId="{771395EC-3EDB-40CB-A1E2-B6FD73257911}">
      <dsp:nvSpPr>
        <dsp:cNvPr id="0" name=""/>
        <dsp:cNvSpPr/>
      </dsp:nvSpPr>
      <dsp:spPr>
        <a:xfrm>
          <a:off x="0" y="2282609"/>
          <a:ext cx="9868556" cy="52435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err="1">
              <a:solidFill>
                <a:schemeClr val="bg2"/>
              </a:solidFill>
            </a:rPr>
            <a:t>Protagoras</a:t>
          </a:r>
          <a:r>
            <a:rPr lang="it-IT" sz="2000" kern="1200" dirty="0">
              <a:solidFill>
                <a:schemeClr val="bg2"/>
              </a:solidFill>
            </a:rPr>
            <a:t>  </a:t>
          </a:r>
          <a:r>
            <a:rPr lang="el-GR" sz="2000" kern="1200" dirty="0">
              <a:solidFill>
                <a:schemeClr val="bg2"/>
              </a:solidFill>
              <a:latin typeface="Palatino Linotype" panose="02040502050505030304" pitchFamily="18" charset="0"/>
            </a:rPr>
            <a:t>ὥσπερ Ὀρφεύς</a:t>
          </a:r>
          <a:r>
            <a:rPr lang="it-IT" sz="2000" kern="1200" dirty="0">
              <a:solidFill>
                <a:schemeClr val="bg2"/>
              </a:solidFill>
              <a:latin typeface="Palatino Linotype" panose="02040502050505030304" pitchFamily="18" charset="0"/>
            </a:rPr>
            <a:t> (</a:t>
          </a:r>
          <a:r>
            <a:rPr lang="it-IT" sz="2000" i="0" kern="1200" dirty="0">
              <a:solidFill>
                <a:schemeClr val="bg2"/>
              </a:solidFill>
            </a:rPr>
            <a:t>315 b)</a:t>
          </a:r>
          <a:endParaRPr lang="it-IT" sz="2000" kern="1200" dirty="0">
            <a:solidFill>
              <a:schemeClr val="bg2"/>
            </a:solidFill>
          </a:endParaRPr>
        </a:p>
      </dsp:txBody>
      <dsp:txXfrm>
        <a:off x="25597" y="2308206"/>
        <a:ext cx="9817362" cy="473157"/>
      </dsp:txXfrm>
    </dsp:sp>
    <dsp:sp modelId="{B2FCF3CB-0F36-4096-8916-03281CE8FE59}">
      <dsp:nvSpPr>
        <dsp:cNvPr id="0" name=""/>
        <dsp:cNvSpPr/>
      </dsp:nvSpPr>
      <dsp:spPr>
        <a:xfrm>
          <a:off x="0" y="2806960"/>
          <a:ext cx="9868556" cy="752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327"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it-IT" sz="1600" i="0" kern="1200" dirty="0"/>
        </a:p>
        <a:p>
          <a:pPr marL="171450" lvl="1" indent="-171450" algn="l" defTabSz="711200">
            <a:lnSpc>
              <a:spcPct val="90000"/>
            </a:lnSpc>
            <a:spcBef>
              <a:spcPct val="0"/>
            </a:spcBef>
            <a:spcAft>
              <a:spcPct val="20000"/>
            </a:spcAft>
            <a:buChar char="•"/>
          </a:pPr>
          <a:r>
            <a:rPr lang="it-IT" sz="1600" i="0" kern="1200" dirty="0"/>
            <a:t>See </a:t>
          </a:r>
          <a:r>
            <a:rPr lang="it-IT" sz="1600" i="0" kern="1200" dirty="0" err="1"/>
            <a:t>Euripides</a:t>
          </a:r>
          <a:r>
            <a:rPr lang="it-IT" sz="1600" i="0" kern="1200" dirty="0"/>
            <a:t>, </a:t>
          </a:r>
          <a:r>
            <a:rPr lang="it-IT" sz="1600" i="1" kern="1200" dirty="0" err="1"/>
            <a:t>Alcestis</a:t>
          </a:r>
          <a:r>
            <a:rPr lang="it-IT" sz="1600" i="1" kern="1200" dirty="0"/>
            <a:t> </a:t>
          </a:r>
          <a:r>
            <a:rPr lang="en-US" sz="1600" kern="1200" dirty="0"/>
            <a:t>357–362 (Admetus speaking); Plato, </a:t>
          </a:r>
          <a:r>
            <a:rPr lang="en-US" sz="1600" i="1" kern="1200" dirty="0"/>
            <a:t>Symposium  </a:t>
          </a:r>
          <a:r>
            <a:rPr lang="en-US" sz="1600" i="0" kern="1200" dirty="0"/>
            <a:t>179 d (Phaedrus speaking)</a:t>
          </a:r>
          <a:endParaRPr lang="it-IT" sz="1600" i="0" kern="1200" dirty="0"/>
        </a:p>
        <a:p>
          <a:pPr marL="171450" lvl="1" indent="-171450" algn="l" defTabSz="711200">
            <a:lnSpc>
              <a:spcPct val="90000"/>
            </a:lnSpc>
            <a:spcBef>
              <a:spcPct val="0"/>
            </a:spcBef>
            <a:spcAft>
              <a:spcPct val="20000"/>
            </a:spcAft>
            <a:buChar char="•"/>
          </a:pPr>
          <a:endParaRPr lang="it-IT" sz="1600" i="0" kern="1200" dirty="0"/>
        </a:p>
      </dsp:txBody>
      <dsp:txXfrm>
        <a:off x="0" y="2806960"/>
        <a:ext cx="9868556" cy="752267"/>
      </dsp:txXfrm>
    </dsp:sp>
    <dsp:sp modelId="{57CFABB6-CACC-4F42-B7AA-955392DEE64B}">
      <dsp:nvSpPr>
        <dsp:cNvPr id="0" name=""/>
        <dsp:cNvSpPr/>
      </dsp:nvSpPr>
      <dsp:spPr>
        <a:xfrm>
          <a:off x="0" y="3559228"/>
          <a:ext cx="9868556" cy="52435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i="0" kern="1200" dirty="0" err="1">
              <a:solidFill>
                <a:schemeClr val="bg2"/>
              </a:solidFill>
            </a:rPr>
            <a:t>Structural</a:t>
          </a:r>
          <a:r>
            <a:rPr lang="it-IT" sz="2000" i="0" kern="1200" dirty="0">
              <a:solidFill>
                <a:schemeClr val="bg2"/>
              </a:solidFill>
            </a:rPr>
            <a:t> </a:t>
          </a:r>
          <a:r>
            <a:rPr lang="it-IT" sz="2000" i="0" kern="1200" dirty="0" err="1">
              <a:solidFill>
                <a:schemeClr val="bg2"/>
              </a:solidFill>
            </a:rPr>
            <a:t>correspondences</a:t>
          </a:r>
          <a:r>
            <a:rPr lang="it-IT" sz="2000" i="0" kern="1200" dirty="0">
              <a:solidFill>
                <a:schemeClr val="bg2"/>
              </a:solidFill>
            </a:rPr>
            <a:t> </a:t>
          </a:r>
          <a:r>
            <a:rPr lang="it-IT" sz="1600" i="0" kern="1200" dirty="0">
              <a:solidFill>
                <a:schemeClr val="bg2"/>
              </a:solidFill>
            </a:rPr>
            <a:t>Socrates/</a:t>
          </a:r>
          <a:r>
            <a:rPr lang="it-IT" sz="1600" i="0" kern="1200" dirty="0" err="1">
              <a:solidFill>
                <a:schemeClr val="bg2"/>
              </a:solidFill>
            </a:rPr>
            <a:t>Odysseus</a:t>
          </a:r>
          <a:r>
            <a:rPr lang="it-IT" sz="1600" i="0" kern="1200" dirty="0">
              <a:solidFill>
                <a:schemeClr val="bg2"/>
              </a:solidFill>
            </a:rPr>
            <a:t>, Socrates/Hermes, </a:t>
          </a:r>
          <a:r>
            <a:rPr lang="it-IT" sz="1600" i="0" kern="1200" dirty="0" err="1">
              <a:solidFill>
                <a:schemeClr val="bg2"/>
              </a:solidFill>
            </a:rPr>
            <a:t>Protagoras</a:t>
          </a:r>
          <a:r>
            <a:rPr lang="it-IT" sz="1600" i="0" kern="1200" dirty="0">
              <a:solidFill>
                <a:schemeClr val="bg2"/>
              </a:solidFill>
            </a:rPr>
            <a:t>/Circe, </a:t>
          </a:r>
          <a:r>
            <a:rPr lang="it-IT" sz="1600" i="0" kern="1200" dirty="0" err="1">
              <a:solidFill>
                <a:schemeClr val="bg2"/>
              </a:solidFill>
            </a:rPr>
            <a:t>Protagoras</a:t>
          </a:r>
          <a:r>
            <a:rPr lang="it-IT" sz="1600" i="0" kern="1200" dirty="0">
              <a:solidFill>
                <a:schemeClr val="bg2"/>
              </a:solidFill>
            </a:rPr>
            <a:t>/</a:t>
          </a:r>
          <a:r>
            <a:rPr lang="it-IT" sz="1600" i="0" kern="1200" dirty="0" err="1">
              <a:solidFill>
                <a:schemeClr val="bg2"/>
              </a:solidFill>
            </a:rPr>
            <a:t>Tiresias</a:t>
          </a:r>
          <a:r>
            <a:rPr lang="it-IT" sz="1600" i="0" kern="1200" dirty="0">
              <a:solidFill>
                <a:schemeClr val="bg2"/>
              </a:solidFill>
            </a:rPr>
            <a:t> </a:t>
          </a:r>
          <a:endParaRPr lang="it-IT" sz="2000" i="0" kern="1200" dirty="0">
            <a:solidFill>
              <a:schemeClr val="bg2"/>
            </a:solidFill>
          </a:endParaRPr>
        </a:p>
      </dsp:txBody>
      <dsp:txXfrm>
        <a:off x="25597" y="3584825"/>
        <a:ext cx="9817362" cy="473157"/>
      </dsp:txXfrm>
    </dsp:sp>
    <dsp:sp modelId="{01476288-3C42-4438-9C8E-5655FD7115D3}">
      <dsp:nvSpPr>
        <dsp:cNvPr id="0" name=""/>
        <dsp:cNvSpPr/>
      </dsp:nvSpPr>
      <dsp:spPr>
        <a:xfrm>
          <a:off x="0" y="4083579"/>
          <a:ext cx="9868556" cy="391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327"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it-IT" sz="1600" i="0" kern="1200" dirty="0">
            <a:solidFill>
              <a:schemeClr val="tx1"/>
            </a:solidFill>
          </a:endParaRPr>
        </a:p>
        <a:p>
          <a:pPr marL="171450" lvl="1" indent="-171450" algn="l" defTabSz="711200">
            <a:lnSpc>
              <a:spcPct val="90000"/>
            </a:lnSpc>
            <a:spcBef>
              <a:spcPct val="0"/>
            </a:spcBef>
            <a:spcAft>
              <a:spcPct val="20000"/>
            </a:spcAft>
            <a:buChar char="•"/>
          </a:pPr>
          <a:r>
            <a:rPr lang="it-IT" sz="1600" i="1" kern="1200" dirty="0">
              <a:solidFill>
                <a:schemeClr val="tx1"/>
              </a:solidFill>
            </a:rPr>
            <a:t>E. g</a:t>
          </a:r>
          <a:r>
            <a:rPr lang="it-IT" sz="1600" i="0" kern="1200" dirty="0">
              <a:solidFill>
                <a:schemeClr val="tx1"/>
              </a:solidFill>
            </a:rPr>
            <a:t>.  </a:t>
          </a:r>
          <a:r>
            <a:rPr lang="it-IT" sz="1600" i="0" kern="1200" dirty="0" err="1">
              <a:solidFill>
                <a:schemeClr val="tx1"/>
              </a:solidFill>
            </a:rPr>
            <a:t>Odysseus</a:t>
          </a:r>
          <a:r>
            <a:rPr lang="el-GR" sz="1600" i="0" kern="1200" dirty="0">
              <a:solidFill>
                <a:schemeClr val="tx1"/>
              </a:solidFill>
            </a:rPr>
            <a:t> ἀκήλητος</a:t>
          </a:r>
          <a:r>
            <a:rPr lang="it-IT" sz="1600" i="0" kern="1200" dirty="0">
              <a:solidFill>
                <a:schemeClr val="tx1"/>
              </a:solidFill>
            </a:rPr>
            <a:t> (</a:t>
          </a:r>
          <a:r>
            <a:rPr lang="it-IT" sz="1600" i="1" kern="1200" dirty="0" err="1">
              <a:solidFill>
                <a:schemeClr val="tx1"/>
              </a:solidFill>
            </a:rPr>
            <a:t>Odyssey</a:t>
          </a:r>
          <a:r>
            <a:rPr lang="it-IT" sz="1600" i="0" kern="1200" dirty="0">
              <a:solidFill>
                <a:schemeClr val="tx1"/>
              </a:solidFill>
            </a:rPr>
            <a:t> X 329) vs </a:t>
          </a:r>
          <a:r>
            <a:rPr lang="it-IT" sz="1600" i="0" kern="1200" dirty="0" err="1">
              <a:solidFill>
                <a:schemeClr val="tx1"/>
              </a:solidFill>
            </a:rPr>
            <a:t>Protagoras</a:t>
          </a:r>
          <a:r>
            <a:rPr lang="it-IT" sz="1600" i="0" kern="1200" dirty="0">
              <a:solidFill>
                <a:schemeClr val="tx1"/>
              </a:solidFill>
            </a:rPr>
            <a:t> </a:t>
          </a:r>
          <a:r>
            <a:rPr lang="el-GR" sz="1600" i="0" kern="1200" dirty="0">
              <a:solidFill>
                <a:schemeClr val="tx1"/>
              </a:solidFill>
            </a:rPr>
            <a:t>κηλῶν τῇ φωνῇ</a:t>
          </a:r>
          <a:endParaRPr lang="it-IT" sz="1600" i="0" kern="1200" dirty="0">
            <a:solidFill>
              <a:schemeClr val="tx1"/>
            </a:solidFill>
          </a:endParaRPr>
        </a:p>
      </dsp:txBody>
      <dsp:txXfrm>
        <a:off x="0" y="4083579"/>
        <a:ext cx="9868556" cy="3911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21481-0AF0-4F29-9237-54B5444A1A0D}">
      <dsp:nvSpPr>
        <dsp:cNvPr id="0" name=""/>
        <dsp:cNvSpPr/>
      </dsp:nvSpPr>
      <dsp:spPr>
        <a:xfrm>
          <a:off x="6899" y="1082448"/>
          <a:ext cx="2131238" cy="56064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X</a:t>
          </a:r>
        </a:p>
      </dsp:txBody>
      <dsp:txXfrm>
        <a:off x="23320" y="1098869"/>
        <a:ext cx="2098396" cy="527802"/>
      </dsp:txXfrm>
    </dsp:sp>
    <dsp:sp modelId="{686A32EA-482B-4E4A-89C0-01DB873303AF}">
      <dsp:nvSpPr>
        <dsp:cNvPr id="0" name=""/>
        <dsp:cNvSpPr/>
      </dsp:nvSpPr>
      <dsp:spPr>
        <a:xfrm>
          <a:off x="220022" y="1643092"/>
          <a:ext cx="213123" cy="398928"/>
        </a:xfrm>
        <a:custGeom>
          <a:avLst/>
          <a:gdLst/>
          <a:ahLst/>
          <a:cxnLst/>
          <a:rect l="0" t="0" r="0" b="0"/>
          <a:pathLst>
            <a:path>
              <a:moveTo>
                <a:pt x="0" y="0"/>
              </a:moveTo>
              <a:lnTo>
                <a:pt x="0" y="398928"/>
              </a:lnTo>
              <a:lnTo>
                <a:pt x="213123" y="398928"/>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1456D4-A12B-4BE6-A0AA-A29718DC16FF}">
      <dsp:nvSpPr>
        <dsp:cNvPr id="0" name=""/>
        <dsp:cNvSpPr/>
      </dsp:nvSpPr>
      <dsp:spPr>
        <a:xfrm>
          <a:off x="433146" y="1761698"/>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Socrates</a:t>
          </a:r>
        </a:p>
      </dsp:txBody>
      <dsp:txXfrm>
        <a:off x="449567" y="1778119"/>
        <a:ext cx="1672148" cy="527802"/>
      </dsp:txXfrm>
    </dsp:sp>
    <dsp:sp modelId="{B9871B02-5AF2-4C69-AB30-F93EA6B63BE3}">
      <dsp:nvSpPr>
        <dsp:cNvPr id="0" name=""/>
        <dsp:cNvSpPr/>
      </dsp:nvSpPr>
      <dsp:spPr>
        <a:xfrm>
          <a:off x="220022" y="1643092"/>
          <a:ext cx="213123" cy="1078179"/>
        </a:xfrm>
        <a:custGeom>
          <a:avLst/>
          <a:gdLst/>
          <a:ahLst/>
          <a:cxnLst/>
          <a:rect l="0" t="0" r="0" b="0"/>
          <a:pathLst>
            <a:path>
              <a:moveTo>
                <a:pt x="0" y="0"/>
              </a:moveTo>
              <a:lnTo>
                <a:pt x="0" y="1078179"/>
              </a:lnTo>
              <a:lnTo>
                <a:pt x="213123" y="107817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BE1173-BC62-4486-B2B6-8FD7E2149211}">
      <dsp:nvSpPr>
        <dsp:cNvPr id="0" name=""/>
        <dsp:cNvSpPr/>
      </dsp:nvSpPr>
      <dsp:spPr>
        <a:xfrm>
          <a:off x="433146" y="2440949"/>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Hippocrates</a:t>
          </a:r>
          <a:endParaRPr lang="it-IT" sz="2000" kern="1200" dirty="0"/>
        </a:p>
      </dsp:txBody>
      <dsp:txXfrm>
        <a:off x="449567" y="2457370"/>
        <a:ext cx="1672148" cy="527802"/>
      </dsp:txXfrm>
    </dsp:sp>
    <dsp:sp modelId="{BF7D2AD7-F88F-419C-A4F5-7004B73018B6}">
      <dsp:nvSpPr>
        <dsp:cNvPr id="0" name=""/>
        <dsp:cNvSpPr/>
      </dsp:nvSpPr>
      <dsp:spPr>
        <a:xfrm>
          <a:off x="2375350" y="1082448"/>
          <a:ext cx="2131238" cy="56064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solidFill>
                <a:schemeClr val="bg2"/>
              </a:solidFill>
            </a:rPr>
            <a:t>Protagoras</a:t>
          </a:r>
          <a:endParaRPr lang="it-IT" sz="2000" kern="1200" dirty="0">
            <a:solidFill>
              <a:schemeClr val="bg2"/>
            </a:solidFill>
          </a:endParaRPr>
        </a:p>
      </dsp:txBody>
      <dsp:txXfrm>
        <a:off x="2391771" y="1098869"/>
        <a:ext cx="2098396" cy="527802"/>
      </dsp:txXfrm>
    </dsp:sp>
    <dsp:sp modelId="{AF2C5C79-D2DF-4E83-BE64-58643D2C5EA6}">
      <dsp:nvSpPr>
        <dsp:cNvPr id="0" name=""/>
        <dsp:cNvSpPr/>
      </dsp:nvSpPr>
      <dsp:spPr>
        <a:xfrm>
          <a:off x="2588474" y="1643092"/>
          <a:ext cx="213123" cy="398928"/>
        </a:xfrm>
        <a:custGeom>
          <a:avLst/>
          <a:gdLst/>
          <a:ahLst/>
          <a:cxnLst/>
          <a:rect l="0" t="0" r="0" b="0"/>
          <a:pathLst>
            <a:path>
              <a:moveTo>
                <a:pt x="0" y="0"/>
              </a:moveTo>
              <a:lnTo>
                <a:pt x="0" y="398928"/>
              </a:lnTo>
              <a:lnTo>
                <a:pt x="213123" y="398928"/>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ECD14E-0A73-4964-B76E-4902204211B2}">
      <dsp:nvSpPr>
        <dsp:cNvPr id="0" name=""/>
        <dsp:cNvSpPr/>
      </dsp:nvSpPr>
      <dsp:spPr>
        <a:xfrm>
          <a:off x="2801598" y="1761698"/>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Callias</a:t>
          </a:r>
          <a:endParaRPr lang="it-IT" sz="2000" kern="1200" dirty="0"/>
        </a:p>
      </dsp:txBody>
      <dsp:txXfrm>
        <a:off x="2818019" y="1778119"/>
        <a:ext cx="1672148" cy="527802"/>
      </dsp:txXfrm>
    </dsp:sp>
    <dsp:sp modelId="{70A458A0-B8DF-467B-A3E0-2A07F74C9EF4}">
      <dsp:nvSpPr>
        <dsp:cNvPr id="0" name=""/>
        <dsp:cNvSpPr/>
      </dsp:nvSpPr>
      <dsp:spPr>
        <a:xfrm>
          <a:off x="2588474" y="1643092"/>
          <a:ext cx="213123" cy="1078179"/>
        </a:xfrm>
        <a:custGeom>
          <a:avLst/>
          <a:gdLst/>
          <a:ahLst/>
          <a:cxnLst/>
          <a:rect l="0" t="0" r="0" b="0"/>
          <a:pathLst>
            <a:path>
              <a:moveTo>
                <a:pt x="0" y="0"/>
              </a:moveTo>
              <a:lnTo>
                <a:pt x="0" y="1078179"/>
              </a:lnTo>
              <a:lnTo>
                <a:pt x="213123" y="107817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06EC88-C26C-443F-BCFB-3396206E4D30}">
      <dsp:nvSpPr>
        <dsp:cNvPr id="0" name=""/>
        <dsp:cNvSpPr/>
      </dsp:nvSpPr>
      <dsp:spPr>
        <a:xfrm>
          <a:off x="2801598" y="2440949"/>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Paralus</a:t>
          </a:r>
          <a:endParaRPr lang="it-IT" sz="2000" b="1" kern="1200" dirty="0"/>
        </a:p>
      </dsp:txBody>
      <dsp:txXfrm>
        <a:off x="2818019" y="2457370"/>
        <a:ext cx="1672148" cy="527802"/>
      </dsp:txXfrm>
    </dsp:sp>
    <dsp:sp modelId="{5CC3D14C-1882-4D74-90A8-7BBCFD75659F}">
      <dsp:nvSpPr>
        <dsp:cNvPr id="0" name=""/>
        <dsp:cNvSpPr/>
      </dsp:nvSpPr>
      <dsp:spPr>
        <a:xfrm>
          <a:off x="2588474" y="1643092"/>
          <a:ext cx="213123" cy="1757430"/>
        </a:xfrm>
        <a:custGeom>
          <a:avLst/>
          <a:gdLst/>
          <a:ahLst/>
          <a:cxnLst/>
          <a:rect l="0" t="0" r="0" b="0"/>
          <a:pathLst>
            <a:path>
              <a:moveTo>
                <a:pt x="0" y="0"/>
              </a:moveTo>
              <a:lnTo>
                <a:pt x="0" y="1757430"/>
              </a:lnTo>
              <a:lnTo>
                <a:pt x="213123" y="175743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CC5CEB-3FFE-408E-8A72-961819550166}">
      <dsp:nvSpPr>
        <dsp:cNvPr id="0" name=""/>
        <dsp:cNvSpPr/>
      </dsp:nvSpPr>
      <dsp:spPr>
        <a:xfrm>
          <a:off x="2801598" y="3120200"/>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Charmides</a:t>
          </a:r>
          <a:endParaRPr lang="it-IT" sz="2000" b="1" kern="1200" dirty="0"/>
        </a:p>
      </dsp:txBody>
      <dsp:txXfrm>
        <a:off x="2818019" y="3136621"/>
        <a:ext cx="1672148" cy="527802"/>
      </dsp:txXfrm>
    </dsp:sp>
    <dsp:sp modelId="{663CFA69-70BB-4A17-9F95-6B52CEF05800}">
      <dsp:nvSpPr>
        <dsp:cNvPr id="0" name=""/>
        <dsp:cNvSpPr/>
      </dsp:nvSpPr>
      <dsp:spPr>
        <a:xfrm>
          <a:off x="2588474" y="1643092"/>
          <a:ext cx="213123" cy="2436681"/>
        </a:xfrm>
        <a:custGeom>
          <a:avLst/>
          <a:gdLst/>
          <a:ahLst/>
          <a:cxnLst/>
          <a:rect l="0" t="0" r="0" b="0"/>
          <a:pathLst>
            <a:path>
              <a:moveTo>
                <a:pt x="0" y="0"/>
              </a:moveTo>
              <a:lnTo>
                <a:pt x="0" y="2436681"/>
              </a:lnTo>
              <a:lnTo>
                <a:pt x="213123" y="2436681"/>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011FC2-CEF4-4AA3-A644-6AC7AB4F7284}">
      <dsp:nvSpPr>
        <dsp:cNvPr id="0" name=""/>
        <dsp:cNvSpPr/>
      </dsp:nvSpPr>
      <dsp:spPr>
        <a:xfrm>
          <a:off x="2801598" y="3799451"/>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Xanthippus</a:t>
          </a:r>
          <a:endParaRPr lang="it-IT" sz="2000" b="1" kern="1200" dirty="0"/>
        </a:p>
      </dsp:txBody>
      <dsp:txXfrm>
        <a:off x="2818019" y="3815872"/>
        <a:ext cx="1672148" cy="527802"/>
      </dsp:txXfrm>
    </dsp:sp>
    <dsp:sp modelId="{5F328754-CF14-4107-9259-DF72B27673C5}">
      <dsp:nvSpPr>
        <dsp:cNvPr id="0" name=""/>
        <dsp:cNvSpPr/>
      </dsp:nvSpPr>
      <dsp:spPr>
        <a:xfrm>
          <a:off x="2588474" y="1643092"/>
          <a:ext cx="213123" cy="3115931"/>
        </a:xfrm>
        <a:custGeom>
          <a:avLst/>
          <a:gdLst/>
          <a:ahLst/>
          <a:cxnLst/>
          <a:rect l="0" t="0" r="0" b="0"/>
          <a:pathLst>
            <a:path>
              <a:moveTo>
                <a:pt x="0" y="0"/>
              </a:moveTo>
              <a:lnTo>
                <a:pt x="0" y="3115931"/>
              </a:lnTo>
              <a:lnTo>
                <a:pt x="213123" y="3115931"/>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40D9B1-642D-44B4-9AC5-A00AD6A6CEDC}">
      <dsp:nvSpPr>
        <dsp:cNvPr id="0" name=""/>
        <dsp:cNvSpPr/>
      </dsp:nvSpPr>
      <dsp:spPr>
        <a:xfrm>
          <a:off x="2801598" y="4478702"/>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Philippides</a:t>
          </a:r>
          <a:endParaRPr lang="it-IT" sz="2000" kern="1200" dirty="0"/>
        </a:p>
      </dsp:txBody>
      <dsp:txXfrm>
        <a:off x="2818019" y="4495123"/>
        <a:ext cx="1672148" cy="527802"/>
      </dsp:txXfrm>
    </dsp:sp>
    <dsp:sp modelId="{9C4EC7D0-3A66-47CA-A8E7-220515198442}">
      <dsp:nvSpPr>
        <dsp:cNvPr id="0" name=""/>
        <dsp:cNvSpPr/>
      </dsp:nvSpPr>
      <dsp:spPr>
        <a:xfrm>
          <a:off x="2588474" y="1643092"/>
          <a:ext cx="213123" cy="3795182"/>
        </a:xfrm>
        <a:custGeom>
          <a:avLst/>
          <a:gdLst/>
          <a:ahLst/>
          <a:cxnLst/>
          <a:rect l="0" t="0" r="0" b="0"/>
          <a:pathLst>
            <a:path>
              <a:moveTo>
                <a:pt x="0" y="0"/>
              </a:moveTo>
              <a:lnTo>
                <a:pt x="0" y="3795182"/>
              </a:lnTo>
              <a:lnTo>
                <a:pt x="213123" y="3795182"/>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2584AD-3120-42F1-8C77-F90EAEAA7023}">
      <dsp:nvSpPr>
        <dsp:cNvPr id="0" name=""/>
        <dsp:cNvSpPr/>
      </dsp:nvSpPr>
      <dsp:spPr>
        <a:xfrm>
          <a:off x="2801598" y="5157952"/>
          <a:ext cx="1704990" cy="560644"/>
        </a:xfrm>
        <a:prstGeom prst="roundRect">
          <a:avLst>
            <a:gd name="adj" fmla="val 10000"/>
          </a:avLst>
        </a:prstGeom>
        <a:solidFill>
          <a:schemeClr val="accent5">
            <a:alpha val="90000"/>
            <a:tint val="40000"/>
            <a:hueOff val="0"/>
            <a:satOff val="0"/>
            <a:lumOff val="0"/>
            <a:alphaOff val="0"/>
          </a:schemeClr>
        </a:solidFill>
        <a:ln w="5715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Antimoerus</a:t>
          </a:r>
          <a:endParaRPr lang="it-IT" sz="2000" kern="1200" dirty="0"/>
        </a:p>
      </dsp:txBody>
      <dsp:txXfrm>
        <a:off x="2818019" y="5174373"/>
        <a:ext cx="1672148" cy="527802"/>
      </dsp:txXfrm>
    </dsp:sp>
    <dsp:sp modelId="{B7C297DA-49FF-480F-9B1E-FBBE2A0D1762}">
      <dsp:nvSpPr>
        <dsp:cNvPr id="0" name=""/>
        <dsp:cNvSpPr/>
      </dsp:nvSpPr>
      <dsp:spPr>
        <a:xfrm>
          <a:off x="4743801" y="1082448"/>
          <a:ext cx="2131238" cy="56064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solidFill>
                <a:schemeClr val="bg2"/>
              </a:solidFill>
            </a:rPr>
            <a:t>Hippias</a:t>
          </a:r>
          <a:endParaRPr lang="it-IT" sz="2000" kern="1200" dirty="0">
            <a:solidFill>
              <a:schemeClr val="bg2"/>
            </a:solidFill>
          </a:endParaRPr>
        </a:p>
      </dsp:txBody>
      <dsp:txXfrm>
        <a:off x="4760222" y="1098869"/>
        <a:ext cx="2098396" cy="527802"/>
      </dsp:txXfrm>
    </dsp:sp>
    <dsp:sp modelId="{79468A12-CAF4-4E59-91D3-3512CBD1A897}">
      <dsp:nvSpPr>
        <dsp:cNvPr id="0" name=""/>
        <dsp:cNvSpPr/>
      </dsp:nvSpPr>
      <dsp:spPr>
        <a:xfrm>
          <a:off x="4956925" y="1643092"/>
          <a:ext cx="213123" cy="398928"/>
        </a:xfrm>
        <a:custGeom>
          <a:avLst/>
          <a:gdLst/>
          <a:ahLst/>
          <a:cxnLst/>
          <a:rect l="0" t="0" r="0" b="0"/>
          <a:pathLst>
            <a:path>
              <a:moveTo>
                <a:pt x="0" y="0"/>
              </a:moveTo>
              <a:lnTo>
                <a:pt x="0" y="398928"/>
              </a:lnTo>
              <a:lnTo>
                <a:pt x="213123" y="398928"/>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C5F93B-0304-417F-8708-39909F31DE26}">
      <dsp:nvSpPr>
        <dsp:cNvPr id="0" name=""/>
        <dsp:cNvSpPr/>
      </dsp:nvSpPr>
      <dsp:spPr>
        <a:xfrm>
          <a:off x="5170049" y="1761698"/>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err="1"/>
            <a:t>Eryximachus</a:t>
          </a:r>
          <a:endParaRPr lang="it-IT" sz="1800" b="1" kern="1200" dirty="0"/>
        </a:p>
      </dsp:txBody>
      <dsp:txXfrm>
        <a:off x="5186470" y="1778119"/>
        <a:ext cx="1672148" cy="527802"/>
      </dsp:txXfrm>
    </dsp:sp>
    <dsp:sp modelId="{A19441FB-4E60-43F5-B8F5-46FDB876D5C1}">
      <dsp:nvSpPr>
        <dsp:cNvPr id="0" name=""/>
        <dsp:cNvSpPr/>
      </dsp:nvSpPr>
      <dsp:spPr>
        <a:xfrm>
          <a:off x="4956925" y="1643092"/>
          <a:ext cx="213123" cy="1078179"/>
        </a:xfrm>
        <a:custGeom>
          <a:avLst/>
          <a:gdLst/>
          <a:ahLst/>
          <a:cxnLst/>
          <a:rect l="0" t="0" r="0" b="0"/>
          <a:pathLst>
            <a:path>
              <a:moveTo>
                <a:pt x="0" y="0"/>
              </a:moveTo>
              <a:lnTo>
                <a:pt x="0" y="1078179"/>
              </a:lnTo>
              <a:lnTo>
                <a:pt x="213123" y="107817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F6DDD2-2C6E-45D1-B0FE-F4DE568B36EF}">
      <dsp:nvSpPr>
        <dsp:cNvPr id="0" name=""/>
        <dsp:cNvSpPr/>
      </dsp:nvSpPr>
      <dsp:spPr>
        <a:xfrm>
          <a:off x="5170049" y="2440949"/>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Phaedrus</a:t>
          </a:r>
          <a:endParaRPr lang="it-IT" sz="2000" b="1" kern="1200" dirty="0"/>
        </a:p>
      </dsp:txBody>
      <dsp:txXfrm>
        <a:off x="5186470" y="2457370"/>
        <a:ext cx="1672148" cy="527802"/>
      </dsp:txXfrm>
    </dsp:sp>
    <dsp:sp modelId="{97F1B570-40A1-4637-A7E1-D05B528B9B77}">
      <dsp:nvSpPr>
        <dsp:cNvPr id="0" name=""/>
        <dsp:cNvSpPr/>
      </dsp:nvSpPr>
      <dsp:spPr>
        <a:xfrm>
          <a:off x="4956925" y="1643092"/>
          <a:ext cx="213123" cy="1757430"/>
        </a:xfrm>
        <a:custGeom>
          <a:avLst/>
          <a:gdLst/>
          <a:ahLst/>
          <a:cxnLst/>
          <a:rect l="0" t="0" r="0" b="0"/>
          <a:pathLst>
            <a:path>
              <a:moveTo>
                <a:pt x="0" y="0"/>
              </a:moveTo>
              <a:lnTo>
                <a:pt x="0" y="1757430"/>
              </a:lnTo>
              <a:lnTo>
                <a:pt x="213123" y="175743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5DAC21-F1B0-45E7-8A3C-04B8E5220DEC}">
      <dsp:nvSpPr>
        <dsp:cNvPr id="0" name=""/>
        <dsp:cNvSpPr/>
      </dsp:nvSpPr>
      <dsp:spPr>
        <a:xfrm>
          <a:off x="5170049" y="3120200"/>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Andron</a:t>
          </a:r>
          <a:endParaRPr lang="it-IT" sz="2000" b="1" kern="1200" dirty="0"/>
        </a:p>
      </dsp:txBody>
      <dsp:txXfrm>
        <a:off x="5186470" y="3136621"/>
        <a:ext cx="1672148" cy="527802"/>
      </dsp:txXfrm>
    </dsp:sp>
    <dsp:sp modelId="{B6DB1E28-6742-45F0-920F-A6F82AFFAD21}">
      <dsp:nvSpPr>
        <dsp:cNvPr id="0" name=""/>
        <dsp:cNvSpPr/>
      </dsp:nvSpPr>
      <dsp:spPr>
        <a:xfrm>
          <a:off x="7112253" y="1082448"/>
          <a:ext cx="2131238" cy="56064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solidFill>
                <a:schemeClr val="bg2"/>
              </a:solidFill>
            </a:rPr>
            <a:t>Prodicus</a:t>
          </a:r>
          <a:endParaRPr lang="it-IT" sz="2000" kern="1200" dirty="0">
            <a:solidFill>
              <a:schemeClr val="bg2"/>
            </a:solidFill>
          </a:endParaRPr>
        </a:p>
      </dsp:txBody>
      <dsp:txXfrm>
        <a:off x="7128674" y="1098869"/>
        <a:ext cx="2098396" cy="527802"/>
      </dsp:txXfrm>
    </dsp:sp>
    <dsp:sp modelId="{D8A1F970-2421-4AB6-AF6E-D7F511A57A12}">
      <dsp:nvSpPr>
        <dsp:cNvPr id="0" name=""/>
        <dsp:cNvSpPr/>
      </dsp:nvSpPr>
      <dsp:spPr>
        <a:xfrm>
          <a:off x="7325377" y="1643092"/>
          <a:ext cx="213123" cy="398928"/>
        </a:xfrm>
        <a:custGeom>
          <a:avLst/>
          <a:gdLst/>
          <a:ahLst/>
          <a:cxnLst/>
          <a:rect l="0" t="0" r="0" b="0"/>
          <a:pathLst>
            <a:path>
              <a:moveTo>
                <a:pt x="0" y="0"/>
              </a:moveTo>
              <a:lnTo>
                <a:pt x="0" y="398928"/>
              </a:lnTo>
              <a:lnTo>
                <a:pt x="213123" y="398928"/>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F41AC7-6CBB-4EEC-9144-EAA2283DF52C}">
      <dsp:nvSpPr>
        <dsp:cNvPr id="0" name=""/>
        <dsp:cNvSpPr/>
      </dsp:nvSpPr>
      <dsp:spPr>
        <a:xfrm>
          <a:off x="7538500" y="1761698"/>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Pausanias</a:t>
          </a:r>
          <a:endParaRPr lang="it-IT" sz="2000" kern="1200" dirty="0"/>
        </a:p>
      </dsp:txBody>
      <dsp:txXfrm>
        <a:off x="7554921" y="1778119"/>
        <a:ext cx="1672148" cy="527802"/>
      </dsp:txXfrm>
    </dsp:sp>
    <dsp:sp modelId="{F44132FE-97BB-4666-96E0-FC091348AC92}">
      <dsp:nvSpPr>
        <dsp:cNvPr id="0" name=""/>
        <dsp:cNvSpPr/>
      </dsp:nvSpPr>
      <dsp:spPr>
        <a:xfrm>
          <a:off x="7325377" y="1643092"/>
          <a:ext cx="213123" cy="1078179"/>
        </a:xfrm>
        <a:custGeom>
          <a:avLst/>
          <a:gdLst/>
          <a:ahLst/>
          <a:cxnLst/>
          <a:rect l="0" t="0" r="0" b="0"/>
          <a:pathLst>
            <a:path>
              <a:moveTo>
                <a:pt x="0" y="0"/>
              </a:moveTo>
              <a:lnTo>
                <a:pt x="0" y="1078179"/>
              </a:lnTo>
              <a:lnTo>
                <a:pt x="213123" y="107817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F2C464-FEEA-4D29-808D-E3D13744EB09}">
      <dsp:nvSpPr>
        <dsp:cNvPr id="0" name=""/>
        <dsp:cNvSpPr/>
      </dsp:nvSpPr>
      <dsp:spPr>
        <a:xfrm>
          <a:off x="7538500" y="2440949"/>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Agathon</a:t>
          </a:r>
        </a:p>
      </dsp:txBody>
      <dsp:txXfrm>
        <a:off x="7554921" y="2457370"/>
        <a:ext cx="1672148" cy="527802"/>
      </dsp:txXfrm>
    </dsp:sp>
    <dsp:sp modelId="{B4FEC9D5-9700-4766-9FEC-43371F41CCA0}">
      <dsp:nvSpPr>
        <dsp:cNvPr id="0" name=""/>
        <dsp:cNvSpPr/>
      </dsp:nvSpPr>
      <dsp:spPr>
        <a:xfrm>
          <a:off x="7325377" y="1643092"/>
          <a:ext cx="213123" cy="1917186"/>
        </a:xfrm>
        <a:custGeom>
          <a:avLst/>
          <a:gdLst/>
          <a:ahLst/>
          <a:cxnLst/>
          <a:rect l="0" t="0" r="0" b="0"/>
          <a:pathLst>
            <a:path>
              <a:moveTo>
                <a:pt x="0" y="0"/>
              </a:moveTo>
              <a:lnTo>
                <a:pt x="0" y="1917186"/>
              </a:lnTo>
              <a:lnTo>
                <a:pt x="213123" y="1917186"/>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4EC5FF-1B50-4224-A92D-B8EC86BA8DE6}">
      <dsp:nvSpPr>
        <dsp:cNvPr id="0" name=""/>
        <dsp:cNvSpPr/>
      </dsp:nvSpPr>
      <dsp:spPr>
        <a:xfrm>
          <a:off x="7538500" y="3120200"/>
          <a:ext cx="1704990" cy="880156"/>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err="1"/>
            <a:t>Adeimantus</a:t>
          </a:r>
          <a:r>
            <a:rPr lang="it-IT" sz="2000" kern="1200" dirty="0"/>
            <a:t> </a:t>
          </a:r>
          <a:r>
            <a:rPr lang="it-IT" sz="1400" kern="1200" dirty="0"/>
            <a:t>son of Cepis</a:t>
          </a:r>
          <a:endParaRPr lang="it-IT" sz="2000" kern="1200" dirty="0"/>
        </a:p>
      </dsp:txBody>
      <dsp:txXfrm>
        <a:off x="7564279" y="3145979"/>
        <a:ext cx="1653432" cy="828598"/>
      </dsp:txXfrm>
    </dsp:sp>
    <dsp:sp modelId="{088CA1F7-99F4-45FD-963C-A0E359CFFCB3}">
      <dsp:nvSpPr>
        <dsp:cNvPr id="0" name=""/>
        <dsp:cNvSpPr/>
      </dsp:nvSpPr>
      <dsp:spPr>
        <a:xfrm>
          <a:off x="7325377" y="1643092"/>
          <a:ext cx="213123" cy="2915949"/>
        </a:xfrm>
        <a:custGeom>
          <a:avLst/>
          <a:gdLst/>
          <a:ahLst/>
          <a:cxnLst/>
          <a:rect l="0" t="0" r="0" b="0"/>
          <a:pathLst>
            <a:path>
              <a:moveTo>
                <a:pt x="0" y="0"/>
              </a:moveTo>
              <a:lnTo>
                <a:pt x="0" y="2915949"/>
              </a:lnTo>
              <a:lnTo>
                <a:pt x="213123" y="291594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DAC485-7E6A-40E0-99C9-043B3E1A1B93}">
      <dsp:nvSpPr>
        <dsp:cNvPr id="0" name=""/>
        <dsp:cNvSpPr/>
      </dsp:nvSpPr>
      <dsp:spPr>
        <a:xfrm>
          <a:off x="7538500" y="4118963"/>
          <a:ext cx="1704990" cy="880156"/>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err="1"/>
            <a:t>Adeimantus</a:t>
          </a:r>
          <a:r>
            <a:rPr lang="it-IT" sz="1800" b="1" kern="1200" dirty="0"/>
            <a:t> </a:t>
          </a:r>
          <a:r>
            <a:rPr lang="it-IT" sz="1400" kern="1200" dirty="0"/>
            <a:t>son of </a:t>
          </a:r>
          <a:r>
            <a:rPr lang="it-IT" sz="1400" kern="1200" dirty="0" err="1"/>
            <a:t>Leucolophides</a:t>
          </a:r>
          <a:endParaRPr lang="it-IT" sz="2000" kern="1200" dirty="0"/>
        </a:p>
      </dsp:txBody>
      <dsp:txXfrm>
        <a:off x="7564279" y="4144742"/>
        <a:ext cx="1653432" cy="828598"/>
      </dsp:txXfrm>
    </dsp:sp>
    <dsp:sp modelId="{E79BED06-68F7-4CDE-8107-ECFF16187D6A}">
      <dsp:nvSpPr>
        <dsp:cNvPr id="0" name=""/>
        <dsp:cNvSpPr/>
      </dsp:nvSpPr>
      <dsp:spPr>
        <a:xfrm>
          <a:off x="9480704" y="1082448"/>
          <a:ext cx="2131238" cy="56064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X</a:t>
          </a:r>
        </a:p>
      </dsp:txBody>
      <dsp:txXfrm>
        <a:off x="9497125" y="1098869"/>
        <a:ext cx="2098396" cy="527802"/>
      </dsp:txXfrm>
    </dsp:sp>
    <dsp:sp modelId="{3AFD5F6D-EE72-4FF0-9C93-02AB5AC850ED}">
      <dsp:nvSpPr>
        <dsp:cNvPr id="0" name=""/>
        <dsp:cNvSpPr/>
      </dsp:nvSpPr>
      <dsp:spPr>
        <a:xfrm>
          <a:off x="9693828" y="1643092"/>
          <a:ext cx="213123" cy="398928"/>
        </a:xfrm>
        <a:custGeom>
          <a:avLst/>
          <a:gdLst/>
          <a:ahLst/>
          <a:cxnLst/>
          <a:rect l="0" t="0" r="0" b="0"/>
          <a:pathLst>
            <a:path>
              <a:moveTo>
                <a:pt x="0" y="0"/>
              </a:moveTo>
              <a:lnTo>
                <a:pt x="0" y="398928"/>
              </a:lnTo>
              <a:lnTo>
                <a:pt x="213123" y="398928"/>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3ADAEE-1EE3-4AD8-B580-12D0BB7579EE}">
      <dsp:nvSpPr>
        <dsp:cNvPr id="0" name=""/>
        <dsp:cNvSpPr/>
      </dsp:nvSpPr>
      <dsp:spPr>
        <a:xfrm>
          <a:off x="9906952" y="1761698"/>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Alcibiades</a:t>
          </a:r>
          <a:endParaRPr lang="it-IT" sz="2000" b="1" kern="1200" dirty="0"/>
        </a:p>
      </dsp:txBody>
      <dsp:txXfrm>
        <a:off x="9923373" y="1778119"/>
        <a:ext cx="1672148" cy="527802"/>
      </dsp:txXfrm>
    </dsp:sp>
    <dsp:sp modelId="{567E40B1-32B4-4907-8C6E-4756BED32B39}">
      <dsp:nvSpPr>
        <dsp:cNvPr id="0" name=""/>
        <dsp:cNvSpPr/>
      </dsp:nvSpPr>
      <dsp:spPr>
        <a:xfrm>
          <a:off x="9693828" y="1643092"/>
          <a:ext cx="213123" cy="1078179"/>
        </a:xfrm>
        <a:custGeom>
          <a:avLst/>
          <a:gdLst/>
          <a:ahLst/>
          <a:cxnLst/>
          <a:rect l="0" t="0" r="0" b="0"/>
          <a:pathLst>
            <a:path>
              <a:moveTo>
                <a:pt x="0" y="0"/>
              </a:moveTo>
              <a:lnTo>
                <a:pt x="0" y="1078179"/>
              </a:lnTo>
              <a:lnTo>
                <a:pt x="213123" y="1078179"/>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38887B-2A79-470F-84E9-62C6B6A13494}">
      <dsp:nvSpPr>
        <dsp:cNvPr id="0" name=""/>
        <dsp:cNvSpPr/>
      </dsp:nvSpPr>
      <dsp:spPr>
        <a:xfrm>
          <a:off x="9906952" y="2440949"/>
          <a:ext cx="1704990" cy="560644"/>
        </a:xfrm>
        <a:prstGeom prst="roundRect">
          <a:avLst>
            <a:gd name="adj" fmla="val 10000"/>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err="1"/>
            <a:t>Critias</a:t>
          </a:r>
          <a:endParaRPr lang="it-IT" sz="2000" b="1" kern="1200" dirty="0"/>
        </a:p>
      </dsp:txBody>
      <dsp:txXfrm>
        <a:off x="9923373" y="2457370"/>
        <a:ext cx="1672148" cy="527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A2259-CE6D-4DE1-92A3-08F2AE169964}">
      <dsp:nvSpPr>
        <dsp:cNvPr id="0" name=""/>
        <dsp:cNvSpPr/>
      </dsp:nvSpPr>
      <dsp:spPr>
        <a:xfrm>
          <a:off x="177982" y="3063"/>
          <a:ext cx="4249772" cy="169990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bg2"/>
              </a:solidFill>
            </a:rPr>
            <a:t>Comic </a:t>
          </a:r>
          <a:r>
            <a:rPr lang="it-IT" sz="3200" kern="1200" dirty="0" err="1">
              <a:solidFill>
                <a:schemeClr val="bg2"/>
              </a:solidFill>
            </a:rPr>
            <a:t>imagery</a:t>
          </a:r>
          <a:endParaRPr lang="it-IT" sz="3200" kern="1200" dirty="0">
            <a:solidFill>
              <a:schemeClr val="bg2"/>
            </a:solidFill>
          </a:endParaRPr>
        </a:p>
      </dsp:txBody>
      <dsp:txXfrm>
        <a:off x="1027937" y="3063"/>
        <a:ext cx="2549863" cy="1699909"/>
      </dsp:txXfrm>
    </dsp:sp>
    <dsp:sp modelId="{AFB7FEE5-5229-41EC-A4A9-0BAEF7F0F7F5}">
      <dsp:nvSpPr>
        <dsp:cNvPr id="0" name=""/>
        <dsp:cNvSpPr/>
      </dsp:nvSpPr>
      <dsp:spPr>
        <a:xfrm>
          <a:off x="3875284" y="147555"/>
          <a:ext cx="3527311" cy="1410924"/>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it-IT" sz="1600" kern="1200" dirty="0"/>
            <a:t>Setting, situations, </a:t>
          </a:r>
          <a:r>
            <a:rPr lang="it-IT" sz="1600" kern="1200" dirty="0" err="1"/>
            <a:t>characters</a:t>
          </a:r>
          <a:r>
            <a:rPr lang="it-IT" sz="1600" kern="1200" dirty="0"/>
            <a:t>’ </a:t>
          </a:r>
          <a:r>
            <a:rPr lang="it-IT" sz="1600" kern="1200" dirty="0" err="1"/>
            <a:t>gestures</a:t>
          </a:r>
          <a:r>
            <a:rPr lang="it-IT" sz="1600" kern="1200" dirty="0"/>
            <a:t>, use of </a:t>
          </a:r>
          <a:r>
            <a:rPr lang="it-IT" sz="1600" kern="1200" dirty="0" err="1"/>
            <a:t>epic</a:t>
          </a:r>
          <a:r>
            <a:rPr lang="it-IT" sz="1600" kern="1200" dirty="0"/>
            <a:t> </a:t>
          </a:r>
          <a:r>
            <a:rPr lang="it-IT" sz="1600" kern="1200" dirty="0" err="1"/>
            <a:t>quotations</a:t>
          </a:r>
          <a:endParaRPr lang="it-IT" sz="1600" kern="1200" dirty="0"/>
        </a:p>
      </dsp:txBody>
      <dsp:txXfrm>
        <a:off x="4580746" y="147555"/>
        <a:ext cx="2116387" cy="1410924"/>
      </dsp:txXfrm>
    </dsp:sp>
    <dsp:sp modelId="{921C31C2-03B7-47B1-8F0D-AD700855DCA5}">
      <dsp:nvSpPr>
        <dsp:cNvPr id="0" name=""/>
        <dsp:cNvSpPr/>
      </dsp:nvSpPr>
      <dsp:spPr>
        <a:xfrm>
          <a:off x="6908772" y="147555"/>
          <a:ext cx="3527311" cy="1410924"/>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a </a:t>
          </a:r>
          <a:r>
            <a:rPr lang="it-IT" sz="1600" b="1" kern="1200" dirty="0" err="1"/>
            <a:t>philosophical</a:t>
          </a:r>
          <a:r>
            <a:rPr lang="it-IT" sz="1600" b="1" kern="1200" dirty="0"/>
            <a:t> </a:t>
          </a:r>
          <a:r>
            <a:rPr lang="el-GR" sz="1600" b="1" kern="1200" dirty="0">
              <a:latin typeface="Palatino Linotype" panose="02040502050505030304" pitchFamily="18" charset="0"/>
            </a:rPr>
            <a:t>ἀγών</a:t>
          </a:r>
          <a:r>
            <a:rPr lang="it-IT" sz="1600" b="1" kern="1200" dirty="0"/>
            <a:t>                       </a:t>
          </a:r>
          <a:r>
            <a:rPr lang="it-IT" sz="1600" b="0" kern="1200" dirty="0" err="1"/>
            <a:t>about</a:t>
          </a:r>
          <a:r>
            <a:rPr lang="it-IT" sz="1600" b="0" kern="1200" dirty="0"/>
            <a:t> </a:t>
          </a:r>
          <a:r>
            <a:rPr lang="it-IT" sz="1600" b="0" kern="1200" dirty="0" err="1"/>
            <a:t>virtue</a:t>
          </a:r>
          <a:r>
            <a:rPr lang="it-IT" sz="1600" b="0" kern="1200" dirty="0"/>
            <a:t> and </a:t>
          </a:r>
          <a:r>
            <a:rPr lang="it-IT" sz="1600" b="0" kern="1200" dirty="0" err="1"/>
            <a:t>education</a:t>
          </a:r>
          <a:endParaRPr lang="it-IT" sz="1600" b="0" kern="1200" dirty="0"/>
        </a:p>
      </dsp:txBody>
      <dsp:txXfrm>
        <a:off x="7614234" y="147555"/>
        <a:ext cx="2116387" cy="1410924"/>
      </dsp:txXfrm>
    </dsp:sp>
    <dsp:sp modelId="{8A16B6C3-9405-485F-B6A9-B9E896FA4295}">
      <dsp:nvSpPr>
        <dsp:cNvPr id="0" name=""/>
        <dsp:cNvSpPr/>
      </dsp:nvSpPr>
      <dsp:spPr>
        <a:xfrm>
          <a:off x="177982" y="1940959"/>
          <a:ext cx="4249772" cy="169990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bg2"/>
              </a:solidFill>
            </a:rPr>
            <a:t>Socrates’ </a:t>
          </a:r>
          <a:r>
            <a:rPr lang="it-IT" sz="3200" kern="1200" dirty="0" err="1">
              <a:solidFill>
                <a:schemeClr val="bg2"/>
              </a:solidFill>
            </a:rPr>
            <a:t>catabasis</a:t>
          </a:r>
          <a:endParaRPr lang="it-IT" sz="3200" kern="1200" dirty="0">
            <a:solidFill>
              <a:schemeClr val="bg2"/>
            </a:solidFill>
          </a:endParaRPr>
        </a:p>
      </dsp:txBody>
      <dsp:txXfrm>
        <a:off x="1027937" y="1940959"/>
        <a:ext cx="2549863" cy="1699909"/>
      </dsp:txXfrm>
    </dsp:sp>
    <dsp:sp modelId="{B7214E42-FF3E-4B6A-921F-0F53E84B3AD5}">
      <dsp:nvSpPr>
        <dsp:cNvPr id="0" name=""/>
        <dsp:cNvSpPr/>
      </dsp:nvSpPr>
      <dsp:spPr>
        <a:xfrm>
          <a:off x="3875284" y="2085451"/>
          <a:ext cx="3527311" cy="1410924"/>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it-IT" sz="1600" kern="1200" dirty="0" err="1"/>
            <a:t>Emphasis</a:t>
          </a:r>
          <a:r>
            <a:rPr lang="it-IT" sz="1600" kern="1200" dirty="0"/>
            <a:t> on door and </a:t>
          </a:r>
          <a:r>
            <a:rPr lang="it-IT" sz="1600" kern="1200" dirty="0" err="1"/>
            <a:t>passage</a:t>
          </a:r>
          <a:r>
            <a:rPr lang="it-IT" sz="1600" kern="1200" dirty="0"/>
            <a:t>, </a:t>
          </a:r>
          <a:r>
            <a:rPr lang="it-IT" sz="1600" kern="1200" dirty="0" err="1"/>
            <a:t>echoes</a:t>
          </a:r>
          <a:r>
            <a:rPr lang="it-IT" sz="1600" kern="1200" dirty="0"/>
            <a:t> of </a:t>
          </a:r>
          <a:r>
            <a:rPr lang="it-IT" sz="1600" kern="1200" dirty="0" err="1"/>
            <a:t>mythical</a:t>
          </a:r>
          <a:r>
            <a:rPr lang="it-IT" sz="1600" kern="1200" dirty="0"/>
            <a:t> and </a:t>
          </a:r>
          <a:r>
            <a:rPr lang="it-IT" sz="1600" kern="1200" dirty="0" err="1"/>
            <a:t>Homeric</a:t>
          </a:r>
          <a:r>
            <a:rPr lang="it-IT" sz="1600" kern="1200" dirty="0"/>
            <a:t> </a:t>
          </a:r>
          <a:r>
            <a:rPr lang="it-IT" sz="1600" kern="1200" dirty="0" err="1"/>
            <a:t>catabaseis</a:t>
          </a:r>
          <a:endParaRPr lang="it-IT" sz="1600" kern="1200" dirty="0"/>
        </a:p>
      </dsp:txBody>
      <dsp:txXfrm>
        <a:off x="4580746" y="2085451"/>
        <a:ext cx="2116387" cy="1410924"/>
      </dsp:txXfrm>
    </dsp:sp>
    <dsp:sp modelId="{3BE9A19C-39FF-41F6-833C-593D8A5867BA}">
      <dsp:nvSpPr>
        <dsp:cNvPr id="0" name=""/>
        <dsp:cNvSpPr/>
      </dsp:nvSpPr>
      <dsp:spPr>
        <a:xfrm>
          <a:off x="6908772" y="2085451"/>
          <a:ext cx="3527311" cy="1410924"/>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a voyage in an </a:t>
          </a:r>
          <a:r>
            <a:rPr lang="it-IT" sz="1600" b="1" kern="1200" dirty="0" err="1"/>
            <a:t>Otherworld</a:t>
          </a:r>
          <a:r>
            <a:rPr lang="it-IT" sz="1600" b="1" kern="1200" dirty="0"/>
            <a:t>                 </a:t>
          </a:r>
          <a:r>
            <a:rPr lang="it-IT" sz="1600" b="0" kern="1200" dirty="0"/>
            <a:t>full of dead people and </a:t>
          </a:r>
          <a:r>
            <a:rPr lang="it-IT" sz="1600" b="0" kern="1200" dirty="0" err="1"/>
            <a:t>useless</a:t>
          </a:r>
          <a:r>
            <a:rPr lang="it-IT" sz="1600" b="0" kern="1200" dirty="0"/>
            <a:t> </a:t>
          </a:r>
          <a:r>
            <a:rPr lang="it-IT" sz="1600" b="0" kern="1200" dirty="0" err="1"/>
            <a:t>hope</a:t>
          </a:r>
          <a:endParaRPr lang="it-IT" sz="1600" b="1" kern="1200" dirty="0"/>
        </a:p>
      </dsp:txBody>
      <dsp:txXfrm>
        <a:off x="7614234" y="2085451"/>
        <a:ext cx="2116387" cy="1410924"/>
      </dsp:txXfrm>
    </dsp:sp>
    <dsp:sp modelId="{E720049B-5F6E-4232-B409-0844255BF65A}">
      <dsp:nvSpPr>
        <dsp:cNvPr id="0" name=""/>
        <dsp:cNvSpPr/>
      </dsp:nvSpPr>
      <dsp:spPr>
        <a:xfrm>
          <a:off x="177982" y="3878855"/>
          <a:ext cx="4249772" cy="169990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marL="0" lvl="0" indent="0" algn="ctr" defTabSz="1422400">
            <a:lnSpc>
              <a:spcPct val="90000"/>
            </a:lnSpc>
            <a:spcBef>
              <a:spcPct val="0"/>
            </a:spcBef>
            <a:spcAft>
              <a:spcPct val="35000"/>
            </a:spcAft>
            <a:buNone/>
          </a:pPr>
          <a:r>
            <a:rPr lang="it-IT" sz="3200" kern="1200" dirty="0" err="1">
              <a:solidFill>
                <a:schemeClr val="bg2"/>
              </a:solidFill>
            </a:rPr>
            <a:t>Portrait</a:t>
          </a:r>
          <a:r>
            <a:rPr lang="it-IT" sz="3200" kern="1200" dirty="0">
              <a:solidFill>
                <a:schemeClr val="bg2"/>
              </a:solidFill>
            </a:rPr>
            <a:t>               </a:t>
          </a:r>
          <a:r>
            <a:rPr lang="it-IT" sz="2400" kern="1200" dirty="0">
              <a:solidFill>
                <a:schemeClr val="bg2"/>
              </a:solidFill>
            </a:rPr>
            <a:t>of a </a:t>
          </a:r>
          <a:r>
            <a:rPr lang="it-IT" sz="3200" kern="1200" dirty="0">
              <a:solidFill>
                <a:schemeClr val="bg2"/>
              </a:solidFill>
            </a:rPr>
            <a:t>generation</a:t>
          </a:r>
        </a:p>
      </dsp:txBody>
      <dsp:txXfrm>
        <a:off x="1027937" y="3878855"/>
        <a:ext cx="2549863" cy="1699909"/>
      </dsp:txXfrm>
    </dsp:sp>
    <dsp:sp modelId="{5DBF65DD-4926-45AB-AD43-5DC4312AC5D7}">
      <dsp:nvSpPr>
        <dsp:cNvPr id="0" name=""/>
        <dsp:cNvSpPr/>
      </dsp:nvSpPr>
      <dsp:spPr>
        <a:xfrm>
          <a:off x="3875284" y="4023348"/>
          <a:ext cx="3527311" cy="1410924"/>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it-IT" sz="1600" kern="1200" dirty="0" err="1"/>
            <a:t>Careful</a:t>
          </a:r>
          <a:r>
            <a:rPr lang="it-IT" sz="1600" kern="1200" dirty="0"/>
            <a:t> </a:t>
          </a:r>
          <a:r>
            <a:rPr lang="it-IT" sz="1600" kern="1200" dirty="0" err="1"/>
            <a:t>choice</a:t>
          </a:r>
          <a:r>
            <a:rPr lang="it-IT" sz="1600" kern="1200" dirty="0"/>
            <a:t> of </a:t>
          </a:r>
          <a:r>
            <a:rPr lang="it-IT" sz="1600" kern="1200" dirty="0" err="1"/>
            <a:t>characters</a:t>
          </a:r>
          <a:r>
            <a:rPr lang="it-IT" sz="1600" kern="1200" dirty="0"/>
            <a:t>, </a:t>
          </a:r>
          <a:r>
            <a:rPr lang="it-IT" sz="1600" kern="1200" dirty="0" err="1"/>
            <a:t>emphasis</a:t>
          </a:r>
          <a:r>
            <a:rPr lang="it-IT" sz="1600" kern="1200" dirty="0"/>
            <a:t> on the house of </a:t>
          </a:r>
          <a:r>
            <a:rPr lang="it-IT" sz="1600" kern="1200" dirty="0" err="1"/>
            <a:t>Pericles</a:t>
          </a:r>
          <a:r>
            <a:rPr lang="it-IT" sz="1600" kern="1200" dirty="0"/>
            <a:t> and on </a:t>
          </a:r>
          <a:r>
            <a:rPr lang="it-IT" sz="1600" kern="1200" dirty="0" err="1"/>
            <a:t>genealogical</a:t>
          </a:r>
          <a:r>
            <a:rPr lang="it-IT" sz="1600" kern="1200" dirty="0"/>
            <a:t> </a:t>
          </a:r>
          <a:r>
            <a:rPr lang="it-IT" sz="1600" kern="1200" dirty="0" err="1"/>
            <a:t>themes</a:t>
          </a:r>
          <a:endParaRPr lang="it-IT" sz="1600" kern="1200" dirty="0"/>
        </a:p>
      </dsp:txBody>
      <dsp:txXfrm>
        <a:off x="4580746" y="4023348"/>
        <a:ext cx="2116387" cy="1410924"/>
      </dsp:txXfrm>
    </dsp:sp>
    <dsp:sp modelId="{29E107EA-0F68-4D24-A1BD-813EFEEAC88B}">
      <dsp:nvSpPr>
        <dsp:cNvPr id="0" name=""/>
        <dsp:cNvSpPr/>
      </dsp:nvSpPr>
      <dsp:spPr>
        <a:xfrm>
          <a:off x="6908772" y="4023348"/>
          <a:ext cx="3527311" cy="1410924"/>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a personal and </a:t>
          </a:r>
          <a:r>
            <a:rPr lang="it-IT" sz="1600" b="1" kern="1200" dirty="0" err="1"/>
            <a:t>philosophical</a:t>
          </a:r>
          <a:r>
            <a:rPr lang="it-IT" sz="1600" b="1" kern="1200" dirty="0"/>
            <a:t> </a:t>
          </a:r>
          <a:r>
            <a:rPr lang="it-IT" sz="1600" b="1" kern="1200" dirty="0" err="1"/>
            <a:t>interpretation</a:t>
          </a:r>
          <a:r>
            <a:rPr lang="it-IT" sz="1600" b="1" kern="1200" dirty="0"/>
            <a:t> of the </a:t>
          </a:r>
          <a:r>
            <a:rPr lang="it-IT" sz="1600" b="1" kern="1200" dirty="0" err="1"/>
            <a:t>crisis</a:t>
          </a:r>
          <a:r>
            <a:rPr lang="it-IT" sz="1600" b="1" kern="1200" dirty="0"/>
            <a:t> of </a:t>
          </a:r>
          <a:r>
            <a:rPr lang="it-IT" sz="1600" b="1" kern="1200" dirty="0" err="1"/>
            <a:t>Pericles</a:t>
          </a:r>
          <a:r>
            <a:rPr lang="it-IT" sz="1600" b="1" kern="1200" dirty="0"/>
            <a:t>’ </a:t>
          </a:r>
          <a:r>
            <a:rPr lang="it-IT" sz="1600" b="1" kern="1200" dirty="0" err="1"/>
            <a:t>Athens</a:t>
          </a:r>
          <a:endParaRPr lang="it-IT" sz="1600" b="1" kern="1200" dirty="0"/>
        </a:p>
      </dsp:txBody>
      <dsp:txXfrm>
        <a:off x="7614234" y="4023348"/>
        <a:ext cx="2116387" cy="141092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AB06A-EEDC-421C-B5A0-5E9E5241A8E5}" type="datetimeFigureOut">
              <a:rPr lang="en-US" smtClean="0"/>
              <a:t>9/25/2022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BF9438-3EEF-4192-9815-F6F44770AEF7}" type="slidenum">
              <a:rPr lang="en-US" smtClean="0"/>
              <a:t>‹N›</a:t>
            </a:fld>
            <a:endParaRPr lang="en-US" dirty="0"/>
          </a:p>
        </p:txBody>
      </p:sp>
    </p:spTree>
    <p:extLst>
      <p:ext uri="{BB962C8B-B14F-4D97-AF65-F5344CB8AC3E}">
        <p14:creationId xmlns:p14="http://schemas.microsoft.com/office/powerpoint/2010/main" val="2652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FD177CC8-001B-43AD-8769-8F49681EBEDD}"/>
              </a:ext>
            </a:extLst>
          </p:cNvPr>
          <p:cNvSpPr>
            <a:spLocks noGrp="1"/>
          </p:cNvSpPr>
          <p:nvPr>
            <p:ph type="pic" sz="quarter" idx="13"/>
          </p:nvPr>
        </p:nvSpPr>
        <p:spPr>
          <a:xfrm>
            <a:off x="0" y="0"/>
            <a:ext cx="11273115" cy="6858000"/>
          </a:xfrm>
          <a:custGeom>
            <a:avLst/>
            <a:gdLst>
              <a:gd name="connsiteX0" fmla="*/ 3348090 w 11273115"/>
              <a:gd name="connsiteY0" fmla="*/ 0 h 6858000"/>
              <a:gd name="connsiteX1" fmla="*/ 3350669 w 11273115"/>
              <a:gd name="connsiteY1" fmla="*/ 66 h 6858000"/>
              <a:gd name="connsiteX2" fmla="*/ 3350669 w 11273115"/>
              <a:gd name="connsiteY2" fmla="*/ 0 h 6858000"/>
              <a:gd name="connsiteX3" fmla="*/ 11272195 w 11273115"/>
              <a:gd name="connsiteY3" fmla="*/ 0 h 6858000"/>
              <a:gd name="connsiteX4" fmla="*/ 11272195 w 11273115"/>
              <a:gd name="connsiteY4" fmla="*/ 2961216 h 6858000"/>
              <a:gd name="connsiteX5" fmla="*/ 11271695 w 11273115"/>
              <a:gd name="connsiteY5" fmla="*/ 2961216 h 6858000"/>
              <a:gd name="connsiteX6" fmla="*/ 11273115 w 11273115"/>
              <a:gd name="connsiteY6" fmla="*/ 3017366 h 6858000"/>
              <a:gd name="connsiteX7" fmla="*/ 7818094 w 11273115"/>
              <a:gd name="connsiteY7" fmla="*/ 6846005 h 6858000"/>
              <a:gd name="connsiteX8" fmla="*/ 7660345 w 11273115"/>
              <a:gd name="connsiteY8" fmla="*/ 6858000 h 6858000"/>
              <a:gd name="connsiteX9" fmla="*/ 0 w 11273115"/>
              <a:gd name="connsiteY9" fmla="*/ 6858000 h 6858000"/>
              <a:gd name="connsiteX10" fmla="*/ 0 w 11273115"/>
              <a:gd name="connsiteY10" fmla="*/ 3105006 h 6858000"/>
              <a:gd name="connsiteX11" fmla="*/ 1984 w 11273115"/>
              <a:gd name="connsiteY11" fmla="*/ 3078405 h 6858000"/>
              <a:gd name="connsiteX12" fmla="*/ 3348090 w 11273115"/>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3115" h="6858000">
                <a:moveTo>
                  <a:pt x="3348090" y="0"/>
                </a:moveTo>
                <a:lnTo>
                  <a:pt x="3350669" y="66"/>
                </a:lnTo>
                <a:lnTo>
                  <a:pt x="3350669" y="0"/>
                </a:lnTo>
                <a:lnTo>
                  <a:pt x="11272195" y="0"/>
                </a:lnTo>
                <a:lnTo>
                  <a:pt x="11272195" y="2961216"/>
                </a:lnTo>
                <a:lnTo>
                  <a:pt x="11271695" y="2961216"/>
                </a:lnTo>
                <a:lnTo>
                  <a:pt x="11273115" y="3017366"/>
                </a:lnTo>
                <a:cubicBezTo>
                  <a:pt x="11273115" y="5009996"/>
                  <a:pt x="9758729" y="6648923"/>
                  <a:pt x="7818094" y="6846005"/>
                </a:cubicBezTo>
                <a:lnTo>
                  <a:pt x="7660345" y="6858000"/>
                </a:lnTo>
                <a:lnTo>
                  <a:pt x="0" y="6858000"/>
                </a:lnTo>
                <a:lnTo>
                  <a:pt x="0" y="3105006"/>
                </a:lnTo>
                <a:lnTo>
                  <a:pt x="1984" y="3078405"/>
                </a:lnTo>
                <a:cubicBezTo>
                  <a:pt x="174228" y="1349311"/>
                  <a:pt x="1606596" y="0"/>
                  <a:pt x="3348090" y="0"/>
                </a:cubicBezTo>
                <a:close/>
              </a:path>
            </a:pathLst>
          </a:custGeom>
          <a:solidFill>
            <a:schemeClr val="accent6"/>
          </a:solidFill>
        </p:spPr>
        <p:txBody>
          <a:bodyPr wrap="square" anchor="ctr">
            <a:noAutofit/>
          </a:bodyPr>
          <a:lstStyle>
            <a:lvl1pPr algn="ctr">
              <a:defRPr/>
            </a:lvl1pPr>
          </a:lstStyle>
          <a:p>
            <a:r>
              <a:rPr lang="it-IT"/>
              <a:t>Fare clic sull'icona per inserire un'immagine</a:t>
            </a:r>
            <a:endParaRPr lang="en-US" dirty="0"/>
          </a:p>
        </p:txBody>
      </p:sp>
      <p:sp>
        <p:nvSpPr>
          <p:cNvPr id="9" name="Freeform: Shape 8">
            <a:extLst>
              <a:ext uri="{FF2B5EF4-FFF2-40B4-BE49-F238E27FC236}">
                <a16:creationId xmlns:a16="http://schemas.microsoft.com/office/drawing/2014/main" id="{ED724945-48CE-43AA-A2D7-D18FC7CB735C}"/>
              </a:ext>
              <a:ext uri="{C183D7F6-B498-43B3-948B-1728B52AA6E4}">
                <adec:decorative xmlns:adec="http://schemas.microsoft.com/office/drawing/2017/decorative" val="1"/>
              </a:ext>
            </a:extLst>
          </p:cNvPr>
          <p:cNvSpPr/>
          <p:nvPr userDrawn="1"/>
        </p:nvSpPr>
        <p:spPr>
          <a:xfrm flipH="1" flipV="1">
            <a:off x="0" y="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itle 1">
            <a:extLst>
              <a:ext uri="{FF2B5EF4-FFF2-40B4-BE49-F238E27FC236}">
                <a16:creationId xmlns:a16="http://schemas.microsoft.com/office/drawing/2014/main" id="{FF4C4F21-0086-44BC-AE2C-731756B16DCD}"/>
              </a:ext>
            </a:extLst>
          </p:cNvPr>
          <p:cNvSpPr>
            <a:spLocks noGrp="1"/>
          </p:cNvSpPr>
          <p:nvPr>
            <p:ph type="ctrTitle"/>
          </p:nvPr>
        </p:nvSpPr>
        <p:spPr>
          <a:xfrm>
            <a:off x="609521" y="4330696"/>
            <a:ext cx="11582479" cy="2527304"/>
          </a:xfrm>
          <a:custGeom>
            <a:avLst/>
            <a:gdLst>
              <a:gd name="connsiteX0" fmla="*/ 326075 w 8600365"/>
              <a:gd name="connsiteY0" fmla="*/ 0 h 1224926"/>
              <a:gd name="connsiteX1" fmla="*/ 8274290 w 8600365"/>
              <a:gd name="connsiteY1" fmla="*/ 0 h 1224926"/>
              <a:gd name="connsiteX2" fmla="*/ 8600365 w 8600365"/>
              <a:gd name="connsiteY2" fmla="*/ 326075 h 1224926"/>
              <a:gd name="connsiteX3" fmla="*/ 8600365 w 8600365"/>
              <a:gd name="connsiteY3" fmla="*/ 1224926 h 1224926"/>
              <a:gd name="connsiteX4" fmla="*/ 8600365 w 8600365"/>
              <a:gd name="connsiteY4" fmla="*/ 1224926 h 1224926"/>
              <a:gd name="connsiteX5" fmla="*/ 0 w 8600365"/>
              <a:gd name="connsiteY5" fmla="*/ 1224926 h 1224926"/>
              <a:gd name="connsiteX6" fmla="*/ 0 w 8600365"/>
              <a:gd name="connsiteY6" fmla="*/ 1224926 h 1224926"/>
              <a:gd name="connsiteX7" fmla="*/ 0 w 8600365"/>
              <a:gd name="connsiteY7" fmla="*/ 326075 h 1224926"/>
              <a:gd name="connsiteX8" fmla="*/ 326075 w 8600365"/>
              <a:gd name="connsiteY8" fmla="*/ 0 h 1224926"/>
              <a:gd name="connsiteX0" fmla="*/ 326075 w 8687289"/>
              <a:gd name="connsiteY0" fmla="*/ 0 h 1224926"/>
              <a:gd name="connsiteX1" fmla="*/ 8609570 w 8687289"/>
              <a:gd name="connsiteY1" fmla="*/ 0 h 1224926"/>
              <a:gd name="connsiteX2" fmla="*/ 8600365 w 8687289"/>
              <a:gd name="connsiteY2" fmla="*/ 326075 h 1224926"/>
              <a:gd name="connsiteX3" fmla="*/ 8600365 w 8687289"/>
              <a:gd name="connsiteY3" fmla="*/ 1224926 h 1224926"/>
              <a:gd name="connsiteX4" fmla="*/ 8600365 w 8687289"/>
              <a:gd name="connsiteY4" fmla="*/ 1224926 h 1224926"/>
              <a:gd name="connsiteX5" fmla="*/ 0 w 8687289"/>
              <a:gd name="connsiteY5" fmla="*/ 1224926 h 1224926"/>
              <a:gd name="connsiteX6" fmla="*/ 0 w 8687289"/>
              <a:gd name="connsiteY6" fmla="*/ 1224926 h 1224926"/>
              <a:gd name="connsiteX7" fmla="*/ 0 w 8687289"/>
              <a:gd name="connsiteY7" fmla="*/ 326075 h 1224926"/>
              <a:gd name="connsiteX8" fmla="*/ 326075 w 8687289"/>
              <a:gd name="connsiteY8" fmla="*/ 0 h 1224926"/>
              <a:gd name="connsiteX0" fmla="*/ 326075 w 8635417"/>
              <a:gd name="connsiteY0" fmla="*/ 0 h 1224926"/>
              <a:gd name="connsiteX1" fmla="*/ 8533370 w 8635417"/>
              <a:gd name="connsiteY1" fmla="*/ 0 h 1224926"/>
              <a:gd name="connsiteX2" fmla="*/ 8600365 w 8635417"/>
              <a:gd name="connsiteY2" fmla="*/ 326075 h 1224926"/>
              <a:gd name="connsiteX3" fmla="*/ 8600365 w 8635417"/>
              <a:gd name="connsiteY3" fmla="*/ 1224926 h 1224926"/>
              <a:gd name="connsiteX4" fmla="*/ 8600365 w 8635417"/>
              <a:gd name="connsiteY4" fmla="*/ 1224926 h 1224926"/>
              <a:gd name="connsiteX5" fmla="*/ 0 w 8635417"/>
              <a:gd name="connsiteY5" fmla="*/ 1224926 h 1224926"/>
              <a:gd name="connsiteX6" fmla="*/ 0 w 8635417"/>
              <a:gd name="connsiteY6" fmla="*/ 1224926 h 1224926"/>
              <a:gd name="connsiteX7" fmla="*/ 0 w 8635417"/>
              <a:gd name="connsiteY7" fmla="*/ 326075 h 1224926"/>
              <a:gd name="connsiteX8" fmla="*/ 326075 w 8635417"/>
              <a:gd name="connsiteY8" fmla="*/ 0 h 1224926"/>
              <a:gd name="connsiteX0" fmla="*/ 326075 w 8626903"/>
              <a:gd name="connsiteY0" fmla="*/ 0 h 1224926"/>
              <a:gd name="connsiteX1" fmla="*/ 8518130 w 8626903"/>
              <a:gd name="connsiteY1" fmla="*/ 0 h 1224926"/>
              <a:gd name="connsiteX2" fmla="*/ 8600365 w 8626903"/>
              <a:gd name="connsiteY2" fmla="*/ 326075 h 1224926"/>
              <a:gd name="connsiteX3" fmla="*/ 8600365 w 8626903"/>
              <a:gd name="connsiteY3" fmla="*/ 1224926 h 1224926"/>
              <a:gd name="connsiteX4" fmla="*/ 8600365 w 8626903"/>
              <a:gd name="connsiteY4" fmla="*/ 1224926 h 1224926"/>
              <a:gd name="connsiteX5" fmla="*/ 0 w 8626903"/>
              <a:gd name="connsiteY5" fmla="*/ 1224926 h 1224926"/>
              <a:gd name="connsiteX6" fmla="*/ 0 w 8626903"/>
              <a:gd name="connsiteY6" fmla="*/ 1224926 h 1224926"/>
              <a:gd name="connsiteX7" fmla="*/ 0 w 8626903"/>
              <a:gd name="connsiteY7" fmla="*/ 326075 h 1224926"/>
              <a:gd name="connsiteX8" fmla="*/ 326075 w 8626903"/>
              <a:gd name="connsiteY8" fmla="*/ 0 h 1224926"/>
              <a:gd name="connsiteX0" fmla="*/ 326075 w 8600365"/>
              <a:gd name="connsiteY0" fmla="*/ 0 h 1224926"/>
              <a:gd name="connsiteX1" fmla="*/ 8518130 w 8600365"/>
              <a:gd name="connsiteY1" fmla="*/ 0 h 1224926"/>
              <a:gd name="connsiteX2" fmla="*/ 8600365 w 8600365"/>
              <a:gd name="connsiteY2" fmla="*/ 326075 h 1224926"/>
              <a:gd name="connsiteX3" fmla="*/ 8600365 w 8600365"/>
              <a:gd name="connsiteY3" fmla="*/ 1224926 h 1224926"/>
              <a:gd name="connsiteX4" fmla="*/ 8600365 w 8600365"/>
              <a:gd name="connsiteY4" fmla="*/ 1224926 h 1224926"/>
              <a:gd name="connsiteX5" fmla="*/ 0 w 8600365"/>
              <a:gd name="connsiteY5" fmla="*/ 1224926 h 1224926"/>
              <a:gd name="connsiteX6" fmla="*/ 0 w 8600365"/>
              <a:gd name="connsiteY6" fmla="*/ 1224926 h 1224926"/>
              <a:gd name="connsiteX7" fmla="*/ 0 w 8600365"/>
              <a:gd name="connsiteY7" fmla="*/ 326075 h 1224926"/>
              <a:gd name="connsiteX8" fmla="*/ 326075 w 8600365"/>
              <a:gd name="connsiteY8" fmla="*/ 0 h 1224926"/>
              <a:gd name="connsiteX0" fmla="*/ 326075 w 8600365"/>
              <a:gd name="connsiteY0" fmla="*/ 0 h 1224926"/>
              <a:gd name="connsiteX1" fmla="*/ 8518130 w 8600365"/>
              <a:gd name="connsiteY1" fmla="*/ 0 h 1224926"/>
              <a:gd name="connsiteX2" fmla="*/ 8600365 w 8600365"/>
              <a:gd name="connsiteY2" fmla="*/ 764225 h 1224926"/>
              <a:gd name="connsiteX3" fmla="*/ 8600365 w 8600365"/>
              <a:gd name="connsiteY3" fmla="*/ 1224926 h 1224926"/>
              <a:gd name="connsiteX4" fmla="*/ 8600365 w 8600365"/>
              <a:gd name="connsiteY4" fmla="*/ 1224926 h 1224926"/>
              <a:gd name="connsiteX5" fmla="*/ 0 w 8600365"/>
              <a:gd name="connsiteY5" fmla="*/ 1224926 h 1224926"/>
              <a:gd name="connsiteX6" fmla="*/ 0 w 8600365"/>
              <a:gd name="connsiteY6" fmla="*/ 1224926 h 1224926"/>
              <a:gd name="connsiteX7" fmla="*/ 0 w 8600365"/>
              <a:gd name="connsiteY7" fmla="*/ 326075 h 1224926"/>
              <a:gd name="connsiteX8" fmla="*/ 326075 w 8600365"/>
              <a:gd name="connsiteY8" fmla="*/ 0 h 1224926"/>
              <a:gd name="connsiteX0" fmla="*/ 326075 w 8611111"/>
              <a:gd name="connsiteY0" fmla="*/ 0 h 1224926"/>
              <a:gd name="connsiteX1" fmla="*/ 8603855 w 8611111"/>
              <a:gd name="connsiteY1" fmla="*/ 0 h 1224926"/>
              <a:gd name="connsiteX2" fmla="*/ 8600365 w 8611111"/>
              <a:gd name="connsiteY2" fmla="*/ 764225 h 1224926"/>
              <a:gd name="connsiteX3" fmla="*/ 8600365 w 8611111"/>
              <a:gd name="connsiteY3" fmla="*/ 1224926 h 1224926"/>
              <a:gd name="connsiteX4" fmla="*/ 8600365 w 8611111"/>
              <a:gd name="connsiteY4" fmla="*/ 1224926 h 1224926"/>
              <a:gd name="connsiteX5" fmla="*/ 0 w 8611111"/>
              <a:gd name="connsiteY5" fmla="*/ 1224926 h 1224926"/>
              <a:gd name="connsiteX6" fmla="*/ 0 w 8611111"/>
              <a:gd name="connsiteY6" fmla="*/ 1224926 h 1224926"/>
              <a:gd name="connsiteX7" fmla="*/ 0 w 8611111"/>
              <a:gd name="connsiteY7" fmla="*/ 326075 h 1224926"/>
              <a:gd name="connsiteX8" fmla="*/ 326075 w 8611111"/>
              <a:gd name="connsiteY8" fmla="*/ 0 h 1224926"/>
              <a:gd name="connsiteX0" fmla="*/ 326075 w 8611111"/>
              <a:gd name="connsiteY0" fmla="*/ 0 h 1224926"/>
              <a:gd name="connsiteX1" fmla="*/ 8603855 w 8611111"/>
              <a:gd name="connsiteY1" fmla="*/ 0 h 1224926"/>
              <a:gd name="connsiteX2" fmla="*/ 8600365 w 8611111"/>
              <a:gd name="connsiteY2" fmla="*/ 764225 h 1224926"/>
              <a:gd name="connsiteX3" fmla="*/ 8600365 w 8611111"/>
              <a:gd name="connsiteY3" fmla="*/ 1224926 h 1224926"/>
              <a:gd name="connsiteX4" fmla="*/ 8600365 w 8611111"/>
              <a:gd name="connsiteY4" fmla="*/ 1224926 h 1224926"/>
              <a:gd name="connsiteX5" fmla="*/ 0 w 8611111"/>
              <a:gd name="connsiteY5" fmla="*/ 1224926 h 1224926"/>
              <a:gd name="connsiteX6" fmla="*/ 0 w 8611111"/>
              <a:gd name="connsiteY6" fmla="*/ 1224926 h 1224926"/>
              <a:gd name="connsiteX7" fmla="*/ 0 w 8611111"/>
              <a:gd name="connsiteY7" fmla="*/ 326075 h 1224926"/>
              <a:gd name="connsiteX8" fmla="*/ 326075 w 8611111"/>
              <a:gd name="connsiteY8" fmla="*/ 0 h 1224926"/>
              <a:gd name="connsiteX0" fmla="*/ 326075 w 8606958"/>
              <a:gd name="connsiteY0" fmla="*/ 0 h 1224926"/>
              <a:gd name="connsiteX1" fmla="*/ 8603855 w 8606958"/>
              <a:gd name="connsiteY1" fmla="*/ 0 h 1224926"/>
              <a:gd name="connsiteX2" fmla="*/ 8600365 w 8606958"/>
              <a:gd name="connsiteY2" fmla="*/ 764225 h 1224926"/>
              <a:gd name="connsiteX3" fmla="*/ 8600365 w 8606958"/>
              <a:gd name="connsiteY3" fmla="*/ 1224926 h 1224926"/>
              <a:gd name="connsiteX4" fmla="*/ 8600365 w 8606958"/>
              <a:gd name="connsiteY4" fmla="*/ 1224926 h 1224926"/>
              <a:gd name="connsiteX5" fmla="*/ 0 w 8606958"/>
              <a:gd name="connsiteY5" fmla="*/ 1224926 h 1224926"/>
              <a:gd name="connsiteX6" fmla="*/ 0 w 8606958"/>
              <a:gd name="connsiteY6" fmla="*/ 1224926 h 1224926"/>
              <a:gd name="connsiteX7" fmla="*/ 0 w 8606958"/>
              <a:gd name="connsiteY7" fmla="*/ 326075 h 1224926"/>
              <a:gd name="connsiteX8" fmla="*/ 326075 w 8606958"/>
              <a:gd name="connsiteY8" fmla="*/ 0 h 1224926"/>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0 w 8606958"/>
              <a:gd name="connsiteY6" fmla="*/ 1237299 h 1237299"/>
              <a:gd name="connsiteX7" fmla="*/ 0 w 8606958"/>
              <a:gd name="connsiteY7" fmla="*/ 338448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0 w 8606958"/>
              <a:gd name="connsiteY6" fmla="*/ 1237299 h 1237299"/>
              <a:gd name="connsiteX7" fmla="*/ 405811 w 8606958"/>
              <a:gd name="connsiteY7" fmla="*/ 4807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0 w 8606958"/>
              <a:gd name="connsiteY6" fmla="*/ 1237299 h 1237299"/>
              <a:gd name="connsiteX7" fmla="*/ 405811 w 8606958"/>
              <a:gd name="connsiteY7" fmla="*/ 4807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585122 w 8606958"/>
              <a:gd name="connsiteY6" fmla="*/ 909415 h 1237299"/>
              <a:gd name="connsiteX7" fmla="*/ 405811 w 8606958"/>
              <a:gd name="connsiteY7" fmla="*/ 4807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585122 w 8606958"/>
              <a:gd name="connsiteY6" fmla="*/ 909415 h 1237299"/>
              <a:gd name="connsiteX7" fmla="*/ 405811 w 8606958"/>
              <a:gd name="connsiteY7" fmla="*/ 480737 h 1237299"/>
              <a:gd name="connsiteX8" fmla="*/ 1722819 w 8606958"/>
              <a:gd name="connsiteY8" fmla="*/ 0 h 1237299"/>
              <a:gd name="connsiteX0" fmla="*/ 1932911 w 8817050"/>
              <a:gd name="connsiteY0" fmla="*/ 0 h 1237299"/>
              <a:gd name="connsiteX1" fmla="*/ 8813947 w 8817050"/>
              <a:gd name="connsiteY1" fmla="*/ 12373 h 1237299"/>
              <a:gd name="connsiteX2" fmla="*/ 8810457 w 8817050"/>
              <a:gd name="connsiteY2" fmla="*/ 776598 h 1237299"/>
              <a:gd name="connsiteX3" fmla="*/ 8810457 w 8817050"/>
              <a:gd name="connsiteY3" fmla="*/ 1237299 h 1237299"/>
              <a:gd name="connsiteX4" fmla="*/ 8810457 w 8817050"/>
              <a:gd name="connsiteY4" fmla="*/ 1237299 h 1237299"/>
              <a:gd name="connsiteX5" fmla="*/ 210092 w 8817050"/>
              <a:gd name="connsiteY5" fmla="*/ 1237299 h 1237299"/>
              <a:gd name="connsiteX6" fmla="*/ 313904 w 8817050"/>
              <a:gd name="connsiteY6" fmla="*/ 810431 h 1237299"/>
              <a:gd name="connsiteX7" fmla="*/ 615903 w 8817050"/>
              <a:gd name="connsiteY7" fmla="*/ 480737 h 1237299"/>
              <a:gd name="connsiteX8" fmla="*/ 1932911 w 8817050"/>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103812 w 8606958"/>
              <a:gd name="connsiteY6" fmla="*/ 810431 h 1237299"/>
              <a:gd name="connsiteX7" fmla="*/ 405811 w 8606958"/>
              <a:gd name="connsiteY7" fmla="*/ 480737 h 1237299"/>
              <a:gd name="connsiteX8" fmla="*/ 1722819 w 8606958"/>
              <a:gd name="connsiteY8" fmla="*/ 0 h 1237299"/>
              <a:gd name="connsiteX0" fmla="*/ 1731342 w 8615481"/>
              <a:gd name="connsiteY0" fmla="*/ 0 h 1237299"/>
              <a:gd name="connsiteX1" fmla="*/ 8612378 w 8615481"/>
              <a:gd name="connsiteY1" fmla="*/ 12373 h 1237299"/>
              <a:gd name="connsiteX2" fmla="*/ 8608888 w 8615481"/>
              <a:gd name="connsiteY2" fmla="*/ 776598 h 1237299"/>
              <a:gd name="connsiteX3" fmla="*/ 8608888 w 8615481"/>
              <a:gd name="connsiteY3" fmla="*/ 1237299 h 1237299"/>
              <a:gd name="connsiteX4" fmla="*/ 8608888 w 8615481"/>
              <a:gd name="connsiteY4" fmla="*/ 1237299 h 1237299"/>
              <a:gd name="connsiteX5" fmla="*/ 8523 w 8615481"/>
              <a:gd name="connsiteY5" fmla="*/ 1237299 h 1237299"/>
              <a:gd name="connsiteX6" fmla="*/ 112335 w 8615481"/>
              <a:gd name="connsiteY6" fmla="*/ 810431 h 1237299"/>
              <a:gd name="connsiteX7" fmla="*/ 414334 w 8615481"/>
              <a:gd name="connsiteY7" fmla="*/ 480737 h 1237299"/>
              <a:gd name="connsiteX8" fmla="*/ 1731342 w 8615481"/>
              <a:gd name="connsiteY8" fmla="*/ 0 h 1237299"/>
              <a:gd name="connsiteX0" fmla="*/ 1731342 w 8615481"/>
              <a:gd name="connsiteY0" fmla="*/ 0 h 1237299"/>
              <a:gd name="connsiteX1" fmla="*/ 8612378 w 8615481"/>
              <a:gd name="connsiteY1" fmla="*/ 12373 h 1237299"/>
              <a:gd name="connsiteX2" fmla="*/ 8608888 w 8615481"/>
              <a:gd name="connsiteY2" fmla="*/ 776598 h 1237299"/>
              <a:gd name="connsiteX3" fmla="*/ 8608888 w 8615481"/>
              <a:gd name="connsiteY3" fmla="*/ 1237299 h 1237299"/>
              <a:gd name="connsiteX4" fmla="*/ 8608888 w 8615481"/>
              <a:gd name="connsiteY4" fmla="*/ 1237299 h 1237299"/>
              <a:gd name="connsiteX5" fmla="*/ 8523 w 8615481"/>
              <a:gd name="connsiteY5" fmla="*/ 1237299 h 1237299"/>
              <a:gd name="connsiteX6" fmla="*/ 112335 w 8615481"/>
              <a:gd name="connsiteY6" fmla="*/ 810431 h 1237299"/>
              <a:gd name="connsiteX7" fmla="*/ 782395 w 8615481"/>
              <a:gd name="connsiteY7" fmla="*/ 251837 h 1237299"/>
              <a:gd name="connsiteX8" fmla="*/ 1731342 w 8615481"/>
              <a:gd name="connsiteY8" fmla="*/ 0 h 1237299"/>
              <a:gd name="connsiteX0" fmla="*/ 1731342 w 8615481"/>
              <a:gd name="connsiteY0" fmla="*/ 0 h 1237299"/>
              <a:gd name="connsiteX1" fmla="*/ 8612378 w 8615481"/>
              <a:gd name="connsiteY1" fmla="*/ 12373 h 1237299"/>
              <a:gd name="connsiteX2" fmla="*/ 8608888 w 8615481"/>
              <a:gd name="connsiteY2" fmla="*/ 776598 h 1237299"/>
              <a:gd name="connsiteX3" fmla="*/ 8608888 w 8615481"/>
              <a:gd name="connsiteY3" fmla="*/ 1237299 h 1237299"/>
              <a:gd name="connsiteX4" fmla="*/ 8608888 w 8615481"/>
              <a:gd name="connsiteY4" fmla="*/ 1237299 h 1237299"/>
              <a:gd name="connsiteX5" fmla="*/ 8523 w 8615481"/>
              <a:gd name="connsiteY5" fmla="*/ 1237299 h 1237299"/>
              <a:gd name="connsiteX6" fmla="*/ 112335 w 8615481"/>
              <a:gd name="connsiteY6" fmla="*/ 810431 h 1237299"/>
              <a:gd name="connsiteX7" fmla="*/ 782395 w 8615481"/>
              <a:gd name="connsiteY7" fmla="*/ 251837 h 1237299"/>
              <a:gd name="connsiteX8" fmla="*/ 1731342 w 8615481"/>
              <a:gd name="connsiteY8" fmla="*/ 0 h 1237299"/>
              <a:gd name="connsiteX0" fmla="*/ 1731342 w 8615481"/>
              <a:gd name="connsiteY0" fmla="*/ 0 h 1237299"/>
              <a:gd name="connsiteX1" fmla="*/ 8612378 w 8615481"/>
              <a:gd name="connsiteY1" fmla="*/ 12373 h 1237299"/>
              <a:gd name="connsiteX2" fmla="*/ 8608888 w 8615481"/>
              <a:gd name="connsiteY2" fmla="*/ 776598 h 1237299"/>
              <a:gd name="connsiteX3" fmla="*/ 8608888 w 8615481"/>
              <a:gd name="connsiteY3" fmla="*/ 1237299 h 1237299"/>
              <a:gd name="connsiteX4" fmla="*/ 8608888 w 8615481"/>
              <a:gd name="connsiteY4" fmla="*/ 1237299 h 1237299"/>
              <a:gd name="connsiteX5" fmla="*/ 8523 w 8615481"/>
              <a:gd name="connsiteY5" fmla="*/ 1237299 h 1237299"/>
              <a:gd name="connsiteX6" fmla="*/ 112335 w 8615481"/>
              <a:gd name="connsiteY6" fmla="*/ 810431 h 1237299"/>
              <a:gd name="connsiteX7" fmla="*/ 782395 w 8615481"/>
              <a:gd name="connsiteY7" fmla="*/ 251837 h 1237299"/>
              <a:gd name="connsiteX8" fmla="*/ 1731342 w 8615481"/>
              <a:gd name="connsiteY8" fmla="*/ 0 h 1237299"/>
              <a:gd name="connsiteX0" fmla="*/ 1727632 w 8611771"/>
              <a:gd name="connsiteY0" fmla="*/ 0 h 1237299"/>
              <a:gd name="connsiteX1" fmla="*/ 8608668 w 8611771"/>
              <a:gd name="connsiteY1" fmla="*/ 12373 h 1237299"/>
              <a:gd name="connsiteX2" fmla="*/ 8605178 w 8611771"/>
              <a:gd name="connsiteY2" fmla="*/ 776598 h 1237299"/>
              <a:gd name="connsiteX3" fmla="*/ 8605178 w 8611771"/>
              <a:gd name="connsiteY3" fmla="*/ 1237299 h 1237299"/>
              <a:gd name="connsiteX4" fmla="*/ 8605178 w 8611771"/>
              <a:gd name="connsiteY4" fmla="*/ 1237299 h 1237299"/>
              <a:gd name="connsiteX5" fmla="*/ 4813 w 8611771"/>
              <a:gd name="connsiteY5" fmla="*/ 1237299 h 1237299"/>
              <a:gd name="connsiteX6" fmla="*/ 108625 w 8611771"/>
              <a:gd name="connsiteY6" fmla="*/ 810431 h 1237299"/>
              <a:gd name="connsiteX7" fmla="*/ 778685 w 8611771"/>
              <a:gd name="connsiteY7" fmla="*/ 251837 h 1237299"/>
              <a:gd name="connsiteX8" fmla="*/ 1727632 w 8611771"/>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103812 w 8606958"/>
              <a:gd name="connsiteY6" fmla="*/ 810431 h 1237299"/>
              <a:gd name="connsiteX7" fmla="*/ 773872 w 8606958"/>
              <a:gd name="connsiteY7" fmla="*/ 251837 h 1237299"/>
              <a:gd name="connsiteX8" fmla="*/ 1722819 w 8606958"/>
              <a:gd name="connsiteY8" fmla="*/ 0 h 1237299"/>
              <a:gd name="connsiteX0" fmla="*/ 1726697 w 8610836"/>
              <a:gd name="connsiteY0" fmla="*/ 0 h 1237299"/>
              <a:gd name="connsiteX1" fmla="*/ 8607733 w 8610836"/>
              <a:gd name="connsiteY1" fmla="*/ 12373 h 1237299"/>
              <a:gd name="connsiteX2" fmla="*/ 8604243 w 8610836"/>
              <a:gd name="connsiteY2" fmla="*/ 776598 h 1237299"/>
              <a:gd name="connsiteX3" fmla="*/ 8604243 w 8610836"/>
              <a:gd name="connsiteY3" fmla="*/ 1237299 h 1237299"/>
              <a:gd name="connsiteX4" fmla="*/ 8604243 w 8610836"/>
              <a:gd name="connsiteY4" fmla="*/ 1237299 h 1237299"/>
              <a:gd name="connsiteX5" fmla="*/ 3878 w 8610836"/>
              <a:gd name="connsiteY5" fmla="*/ 1237299 h 1237299"/>
              <a:gd name="connsiteX6" fmla="*/ 88815 w 8610836"/>
              <a:gd name="connsiteY6" fmla="*/ 810431 h 1237299"/>
              <a:gd name="connsiteX7" fmla="*/ 777750 w 8610836"/>
              <a:gd name="connsiteY7" fmla="*/ 251837 h 1237299"/>
              <a:gd name="connsiteX8" fmla="*/ 1726697 w 8610836"/>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73872 w 8606958"/>
              <a:gd name="connsiteY7" fmla="*/ 2518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73872 w 8606958"/>
              <a:gd name="connsiteY7" fmla="*/ 2518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73872 w 8606958"/>
              <a:gd name="connsiteY7" fmla="*/ 2518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73872 w 8606958"/>
              <a:gd name="connsiteY7" fmla="*/ 251837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722819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722819 w 8606958"/>
              <a:gd name="connsiteY8" fmla="*/ 0 h 1237299"/>
              <a:gd name="connsiteX0" fmla="*/ 1637882 w 8606958"/>
              <a:gd name="connsiteY0" fmla="*/ 0 h 1237299"/>
              <a:gd name="connsiteX1" fmla="*/ 8603855 w 8606958"/>
              <a:gd name="connsiteY1" fmla="*/ 12373 h 1237299"/>
              <a:gd name="connsiteX2" fmla="*/ 8600365 w 8606958"/>
              <a:gd name="connsiteY2" fmla="*/ 776598 h 1237299"/>
              <a:gd name="connsiteX3" fmla="*/ 8600365 w 8606958"/>
              <a:gd name="connsiteY3" fmla="*/ 1237299 h 1237299"/>
              <a:gd name="connsiteX4" fmla="*/ 8600365 w 8606958"/>
              <a:gd name="connsiteY4" fmla="*/ 1237299 h 1237299"/>
              <a:gd name="connsiteX5" fmla="*/ 0 w 8606958"/>
              <a:gd name="connsiteY5" fmla="*/ 1237299 h 1237299"/>
              <a:gd name="connsiteX6" fmla="*/ 84937 w 8606958"/>
              <a:gd name="connsiteY6" fmla="*/ 810431 h 1237299"/>
              <a:gd name="connsiteX7" fmla="*/ 745560 w 8606958"/>
              <a:gd name="connsiteY7" fmla="*/ 239464 h 1237299"/>
              <a:gd name="connsiteX8" fmla="*/ 1637882 w 8606958"/>
              <a:gd name="connsiteY8" fmla="*/ 0 h 1237299"/>
              <a:gd name="connsiteX0" fmla="*/ 2298504 w 8606958"/>
              <a:gd name="connsiteY0" fmla="*/ 0 h 1249672"/>
              <a:gd name="connsiteX1" fmla="*/ 8603855 w 8606958"/>
              <a:gd name="connsiteY1" fmla="*/ 24746 h 1249672"/>
              <a:gd name="connsiteX2" fmla="*/ 8600365 w 8606958"/>
              <a:gd name="connsiteY2" fmla="*/ 788971 h 1249672"/>
              <a:gd name="connsiteX3" fmla="*/ 8600365 w 8606958"/>
              <a:gd name="connsiteY3" fmla="*/ 1249672 h 1249672"/>
              <a:gd name="connsiteX4" fmla="*/ 8600365 w 8606958"/>
              <a:gd name="connsiteY4" fmla="*/ 1249672 h 1249672"/>
              <a:gd name="connsiteX5" fmla="*/ 0 w 8606958"/>
              <a:gd name="connsiteY5" fmla="*/ 1249672 h 1249672"/>
              <a:gd name="connsiteX6" fmla="*/ 84937 w 8606958"/>
              <a:gd name="connsiteY6" fmla="*/ 822804 h 1249672"/>
              <a:gd name="connsiteX7" fmla="*/ 745560 w 8606958"/>
              <a:gd name="connsiteY7" fmla="*/ 251837 h 1249672"/>
              <a:gd name="connsiteX8" fmla="*/ 2298504 w 8606958"/>
              <a:gd name="connsiteY8" fmla="*/ 0 h 1249672"/>
              <a:gd name="connsiteX0" fmla="*/ 2298504 w 8606958"/>
              <a:gd name="connsiteY0" fmla="*/ 0 h 1249672"/>
              <a:gd name="connsiteX1" fmla="*/ 8603855 w 8606958"/>
              <a:gd name="connsiteY1" fmla="*/ 24746 h 1249672"/>
              <a:gd name="connsiteX2" fmla="*/ 8600365 w 8606958"/>
              <a:gd name="connsiteY2" fmla="*/ 788971 h 1249672"/>
              <a:gd name="connsiteX3" fmla="*/ 8600365 w 8606958"/>
              <a:gd name="connsiteY3" fmla="*/ 1249672 h 1249672"/>
              <a:gd name="connsiteX4" fmla="*/ 8600365 w 8606958"/>
              <a:gd name="connsiteY4" fmla="*/ 1249672 h 1249672"/>
              <a:gd name="connsiteX5" fmla="*/ 0 w 8606958"/>
              <a:gd name="connsiteY5" fmla="*/ 1249672 h 1249672"/>
              <a:gd name="connsiteX6" fmla="*/ 84937 w 8606958"/>
              <a:gd name="connsiteY6" fmla="*/ 822804 h 1249672"/>
              <a:gd name="connsiteX7" fmla="*/ 745560 w 8606958"/>
              <a:gd name="connsiteY7" fmla="*/ 251837 h 1249672"/>
              <a:gd name="connsiteX8" fmla="*/ 2298504 w 8606958"/>
              <a:gd name="connsiteY8" fmla="*/ 0 h 1249672"/>
              <a:gd name="connsiteX0" fmla="*/ 2298504 w 8606958"/>
              <a:gd name="connsiteY0" fmla="*/ 0 h 1249672"/>
              <a:gd name="connsiteX1" fmla="*/ 8603855 w 8606958"/>
              <a:gd name="connsiteY1" fmla="*/ 24746 h 1249672"/>
              <a:gd name="connsiteX2" fmla="*/ 8600365 w 8606958"/>
              <a:gd name="connsiteY2" fmla="*/ 788971 h 1249672"/>
              <a:gd name="connsiteX3" fmla="*/ 8600365 w 8606958"/>
              <a:gd name="connsiteY3" fmla="*/ 1249672 h 1249672"/>
              <a:gd name="connsiteX4" fmla="*/ 8600365 w 8606958"/>
              <a:gd name="connsiteY4" fmla="*/ 1249672 h 1249672"/>
              <a:gd name="connsiteX5" fmla="*/ 0 w 8606958"/>
              <a:gd name="connsiteY5" fmla="*/ 1249672 h 1249672"/>
              <a:gd name="connsiteX6" fmla="*/ 84937 w 8606958"/>
              <a:gd name="connsiteY6" fmla="*/ 822804 h 1249672"/>
              <a:gd name="connsiteX7" fmla="*/ 2298504 w 8606958"/>
              <a:gd name="connsiteY7" fmla="*/ 0 h 1249672"/>
              <a:gd name="connsiteX0" fmla="*/ 2600441 w 8908895"/>
              <a:gd name="connsiteY0" fmla="*/ 0 h 1249672"/>
              <a:gd name="connsiteX1" fmla="*/ 8905792 w 8908895"/>
              <a:gd name="connsiteY1" fmla="*/ 24746 h 1249672"/>
              <a:gd name="connsiteX2" fmla="*/ 8902302 w 8908895"/>
              <a:gd name="connsiteY2" fmla="*/ 788971 h 1249672"/>
              <a:gd name="connsiteX3" fmla="*/ 8902302 w 8908895"/>
              <a:gd name="connsiteY3" fmla="*/ 1249672 h 1249672"/>
              <a:gd name="connsiteX4" fmla="*/ 8902302 w 8908895"/>
              <a:gd name="connsiteY4" fmla="*/ 1249672 h 1249672"/>
              <a:gd name="connsiteX5" fmla="*/ 301937 w 8908895"/>
              <a:gd name="connsiteY5" fmla="*/ 1249672 h 1249672"/>
              <a:gd name="connsiteX6" fmla="*/ 2600441 w 8908895"/>
              <a:gd name="connsiteY6" fmla="*/ 0 h 1249672"/>
              <a:gd name="connsiteX0" fmla="*/ 2600441 w 8908895"/>
              <a:gd name="connsiteY0" fmla="*/ 0 h 1231113"/>
              <a:gd name="connsiteX1" fmla="*/ 8905792 w 8908895"/>
              <a:gd name="connsiteY1" fmla="*/ 6187 h 1231113"/>
              <a:gd name="connsiteX2" fmla="*/ 8902302 w 8908895"/>
              <a:gd name="connsiteY2" fmla="*/ 770412 h 1231113"/>
              <a:gd name="connsiteX3" fmla="*/ 8902302 w 8908895"/>
              <a:gd name="connsiteY3" fmla="*/ 1231113 h 1231113"/>
              <a:gd name="connsiteX4" fmla="*/ 8902302 w 8908895"/>
              <a:gd name="connsiteY4" fmla="*/ 1231113 h 1231113"/>
              <a:gd name="connsiteX5" fmla="*/ 301937 w 8908895"/>
              <a:gd name="connsiteY5" fmla="*/ 1231113 h 1231113"/>
              <a:gd name="connsiteX6" fmla="*/ 2600441 w 8908895"/>
              <a:gd name="connsiteY6" fmla="*/ 0 h 1231113"/>
              <a:gd name="connsiteX0" fmla="*/ 2716264 w 9024718"/>
              <a:gd name="connsiteY0" fmla="*/ 0 h 1231113"/>
              <a:gd name="connsiteX1" fmla="*/ 9021615 w 9024718"/>
              <a:gd name="connsiteY1" fmla="*/ 6187 h 1231113"/>
              <a:gd name="connsiteX2" fmla="*/ 9018125 w 9024718"/>
              <a:gd name="connsiteY2" fmla="*/ 770412 h 1231113"/>
              <a:gd name="connsiteX3" fmla="*/ 9018125 w 9024718"/>
              <a:gd name="connsiteY3" fmla="*/ 1231113 h 1231113"/>
              <a:gd name="connsiteX4" fmla="*/ 9018125 w 9024718"/>
              <a:gd name="connsiteY4" fmla="*/ 1231113 h 1231113"/>
              <a:gd name="connsiteX5" fmla="*/ 417760 w 9024718"/>
              <a:gd name="connsiteY5" fmla="*/ 1231113 h 1231113"/>
              <a:gd name="connsiteX6" fmla="*/ 2716264 w 9024718"/>
              <a:gd name="connsiteY6" fmla="*/ 0 h 1231113"/>
              <a:gd name="connsiteX0" fmla="*/ 2300894 w 8609348"/>
              <a:gd name="connsiteY0" fmla="*/ 0 h 1231113"/>
              <a:gd name="connsiteX1" fmla="*/ 8606245 w 8609348"/>
              <a:gd name="connsiteY1" fmla="*/ 6187 h 1231113"/>
              <a:gd name="connsiteX2" fmla="*/ 8602755 w 8609348"/>
              <a:gd name="connsiteY2" fmla="*/ 770412 h 1231113"/>
              <a:gd name="connsiteX3" fmla="*/ 8602755 w 8609348"/>
              <a:gd name="connsiteY3" fmla="*/ 1231113 h 1231113"/>
              <a:gd name="connsiteX4" fmla="*/ 8602755 w 8609348"/>
              <a:gd name="connsiteY4" fmla="*/ 1231113 h 1231113"/>
              <a:gd name="connsiteX5" fmla="*/ 2390 w 8609348"/>
              <a:gd name="connsiteY5" fmla="*/ 1231113 h 1231113"/>
              <a:gd name="connsiteX6" fmla="*/ 2300894 w 8609348"/>
              <a:gd name="connsiteY6" fmla="*/ 0 h 1231113"/>
              <a:gd name="connsiteX0" fmla="*/ 2299332 w 8607786"/>
              <a:gd name="connsiteY0" fmla="*/ 0 h 1231113"/>
              <a:gd name="connsiteX1" fmla="*/ 8604683 w 8607786"/>
              <a:gd name="connsiteY1" fmla="*/ 6187 h 1231113"/>
              <a:gd name="connsiteX2" fmla="*/ 8601193 w 8607786"/>
              <a:gd name="connsiteY2" fmla="*/ 770412 h 1231113"/>
              <a:gd name="connsiteX3" fmla="*/ 8601193 w 8607786"/>
              <a:gd name="connsiteY3" fmla="*/ 1231113 h 1231113"/>
              <a:gd name="connsiteX4" fmla="*/ 8601193 w 8607786"/>
              <a:gd name="connsiteY4" fmla="*/ 1231113 h 1231113"/>
              <a:gd name="connsiteX5" fmla="*/ 828 w 8607786"/>
              <a:gd name="connsiteY5" fmla="*/ 1231113 h 1231113"/>
              <a:gd name="connsiteX6" fmla="*/ 2299332 w 8607786"/>
              <a:gd name="connsiteY6" fmla="*/ 0 h 1231113"/>
              <a:gd name="connsiteX0" fmla="*/ 2298564 w 8607018"/>
              <a:gd name="connsiteY0" fmla="*/ 0 h 1231113"/>
              <a:gd name="connsiteX1" fmla="*/ 8603915 w 8607018"/>
              <a:gd name="connsiteY1" fmla="*/ 6187 h 1231113"/>
              <a:gd name="connsiteX2" fmla="*/ 8600425 w 8607018"/>
              <a:gd name="connsiteY2" fmla="*/ 770412 h 1231113"/>
              <a:gd name="connsiteX3" fmla="*/ 8600425 w 8607018"/>
              <a:gd name="connsiteY3" fmla="*/ 1231113 h 1231113"/>
              <a:gd name="connsiteX4" fmla="*/ 8600425 w 8607018"/>
              <a:gd name="connsiteY4" fmla="*/ 1231113 h 1231113"/>
              <a:gd name="connsiteX5" fmla="*/ 60 w 8607018"/>
              <a:gd name="connsiteY5" fmla="*/ 1231113 h 1231113"/>
              <a:gd name="connsiteX6" fmla="*/ 2298564 w 8607018"/>
              <a:gd name="connsiteY6" fmla="*/ 0 h 123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7018" h="1231113">
                <a:moveTo>
                  <a:pt x="2298564" y="0"/>
                </a:moveTo>
                <a:lnTo>
                  <a:pt x="8603915" y="6187"/>
                </a:lnTo>
                <a:cubicBezTo>
                  <a:pt x="8612551" y="339562"/>
                  <a:pt x="8600425" y="590326"/>
                  <a:pt x="8600425" y="770412"/>
                </a:cubicBezTo>
                <a:lnTo>
                  <a:pt x="8600425" y="1231113"/>
                </a:lnTo>
                <a:lnTo>
                  <a:pt x="8600425" y="1231113"/>
                </a:lnTo>
                <a:lnTo>
                  <a:pt x="60" y="1231113"/>
                </a:lnTo>
                <a:cubicBezTo>
                  <a:pt x="-2693" y="979529"/>
                  <a:pt x="81279" y="0"/>
                  <a:pt x="2298564" y="0"/>
                </a:cubicBezTo>
                <a:close/>
              </a:path>
            </a:pathLst>
          </a:custGeom>
          <a:solidFill>
            <a:schemeClr val="accent2">
              <a:alpha val="80000"/>
            </a:schemeClr>
          </a:solidFill>
        </p:spPr>
        <p:txBody>
          <a:bodyPr anchor="t">
            <a:noAutofit/>
          </a:bodyPr>
          <a:lstStyle>
            <a:lvl1pPr marL="1371600">
              <a:lnSpc>
                <a:spcPct val="280000"/>
              </a:lnSpc>
              <a:spcBef>
                <a:spcPts val="1800"/>
              </a:spcBef>
              <a:defRPr>
                <a:solidFill>
                  <a:schemeClr val="bg2"/>
                </a:solidFill>
              </a:defRPr>
            </a:lvl1pPr>
          </a:lstStyle>
          <a:p>
            <a:r>
              <a:rPr lang="it-IT" sz="4400">
                <a:solidFill>
                  <a:srgbClr val="FFFFFF"/>
                </a:solidFill>
              </a:rPr>
              <a:t>Fare clic per modificare lo stile del titolo dello schema</a:t>
            </a:r>
            <a:endParaRPr lang="en-US" sz="4400" dirty="0">
              <a:solidFill>
                <a:srgbClr val="FFFFFF"/>
              </a:solidFill>
            </a:endParaRPr>
          </a:p>
        </p:txBody>
      </p:sp>
      <p:sp>
        <p:nvSpPr>
          <p:cNvPr id="36" name="Freeform: Shape 35">
            <a:extLst>
              <a:ext uri="{FF2B5EF4-FFF2-40B4-BE49-F238E27FC236}">
                <a16:creationId xmlns:a16="http://schemas.microsoft.com/office/drawing/2014/main" id="{9A0315CC-EC7D-4E65-936E-03F3BE2200E3}"/>
              </a:ext>
              <a:ext uri="{C183D7F6-B498-43B3-948B-1728B52AA6E4}">
                <adec:decorative xmlns:adec="http://schemas.microsoft.com/office/drawing/2017/decorative" val="1"/>
              </a:ext>
            </a:extLst>
          </p:cNvPr>
          <p:cNvSpPr/>
          <p:nvPr userDrawn="1"/>
        </p:nvSpPr>
        <p:spPr>
          <a:xfrm>
            <a:off x="7477125" y="0"/>
            <a:ext cx="4714875" cy="6858000"/>
          </a:xfrm>
          <a:custGeom>
            <a:avLst/>
            <a:gdLst>
              <a:gd name="connsiteX0" fmla="*/ 3611850 w 4528607"/>
              <a:gd name="connsiteY0" fmla="*/ 0 h 6858000"/>
              <a:gd name="connsiteX1" fmla="*/ 4528607 w 4528607"/>
              <a:gd name="connsiteY1" fmla="*/ 0 h 6858000"/>
              <a:gd name="connsiteX2" fmla="*/ 4528607 w 4528607"/>
              <a:gd name="connsiteY2" fmla="*/ 6858000 h 6858000"/>
              <a:gd name="connsiteX3" fmla="*/ 0 w 4528607"/>
              <a:gd name="connsiteY3" fmla="*/ 6858000 h 6858000"/>
              <a:gd name="connsiteX4" fmla="*/ 157749 w 4528607"/>
              <a:gd name="connsiteY4" fmla="*/ 6846005 h 6858000"/>
              <a:gd name="connsiteX5" fmla="*/ 3612770 w 4528607"/>
              <a:gd name="connsiteY5" fmla="*/ 3017366 h 6858000"/>
              <a:gd name="connsiteX6" fmla="*/ 3611350 w 4528607"/>
              <a:gd name="connsiteY6" fmla="*/ 2961216 h 6858000"/>
              <a:gd name="connsiteX7" fmla="*/ 3611850 w 4528607"/>
              <a:gd name="connsiteY7" fmla="*/ 2961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8607" h="6858000">
                <a:moveTo>
                  <a:pt x="3611850" y="0"/>
                </a:moveTo>
                <a:lnTo>
                  <a:pt x="4528607" y="0"/>
                </a:lnTo>
                <a:lnTo>
                  <a:pt x="4528607" y="6858000"/>
                </a:lnTo>
                <a:lnTo>
                  <a:pt x="0" y="6858000"/>
                </a:lnTo>
                <a:lnTo>
                  <a:pt x="157749" y="6846005"/>
                </a:lnTo>
                <a:cubicBezTo>
                  <a:pt x="2098384" y="6648923"/>
                  <a:pt x="3612770" y="5009996"/>
                  <a:pt x="3612770" y="3017366"/>
                </a:cubicBezTo>
                <a:lnTo>
                  <a:pt x="3611350" y="2961216"/>
                </a:lnTo>
                <a:lnTo>
                  <a:pt x="3611850" y="2961216"/>
                </a:lnTo>
                <a:close/>
              </a:path>
            </a:pathLst>
          </a:custGeom>
          <a:solidFill>
            <a:schemeClr val="accent2">
              <a:lumMod val="75000"/>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1DAB5A3B-4D59-4E0D-9EA9-FAFC9BFBB574}"/>
              </a:ext>
            </a:extLst>
          </p:cNvPr>
          <p:cNvSpPr>
            <a:spLocks noGrp="1"/>
          </p:cNvSpPr>
          <p:nvPr>
            <p:ph type="body" sz="quarter" idx="14"/>
          </p:nvPr>
        </p:nvSpPr>
        <p:spPr>
          <a:xfrm>
            <a:off x="2000614" y="5920740"/>
            <a:ext cx="5476512" cy="723900"/>
          </a:xfrm>
        </p:spPr>
        <p:txBody>
          <a:bodyPr>
            <a:noAutofit/>
          </a:bodyPr>
          <a:lstStyle>
            <a:lvl1pPr>
              <a:buNone/>
              <a:defRPr sz="2000">
                <a:solidFill>
                  <a:schemeClr val="bg2"/>
                </a:solidFill>
              </a:defRPr>
            </a:lvl1pPr>
            <a:lvl2pPr>
              <a:buNone/>
              <a:defRPr sz="2000">
                <a:solidFill>
                  <a:schemeClr val="bg2"/>
                </a:solidFill>
              </a:defRPr>
            </a:lvl2pPr>
            <a:lvl3pPr>
              <a:buNone/>
              <a:defRPr sz="2000">
                <a:solidFill>
                  <a:schemeClr val="bg2"/>
                </a:solidFill>
              </a:defRPr>
            </a:lvl3pPr>
            <a:lvl4pPr>
              <a:buNone/>
              <a:defRPr sz="2000">
                <a:solidFill>
                  <a:schemeClr val="bg2"/>
                </a:solidFill>
              </a:defRPr>
            </a:lvl4pPr>
            <a:lvl5pPr>
              <a:buNone/>
              <a:defRPr sz="2000">
                <a:solidFill>
                  <a:schemeClr val="bg2"/>
                </a:solidFill>
              </a:defRPr>
            </a:lvl5pPr>
          </a:lstStyle>
          <a:p>
            <a:pPr lvl="0"/>
            <a:r>
              <a:rPr lang="it-IT"/>
              <a:t>Fare clic per modificare gli stili del testo dello schema</a:t>
            </a:r>
          </a:p>
        </p:txBody>
      </p:sp>
    </p:spTree>
    <p:extLst>
      <p:ext uri="{BB962C8B-B14F-4D97-AF65-F5344CB8AC3E}">
        <p14:creationId xmlns:p14="http://schemas.microsoft.com/office/powerpoint/2010/main" val="7553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6C91E54-DBE4-467A-A827-2C5C88E612F7}"/>
              </a:ext>
              <a:ext uri="{C183D7F6-B498-43B3-948B-1728B52AA6E4}">
                <adec:decorative xmlns:adec="http://schemas.microsoft.com/office/drawing/2017/decorative" val="1"/>
              </a:ext>
            </a:extLst>
          </p:cNvPr>
          <p:cNvSpPr/>
          <p:nvPr userDrawn="1"/>
        </p:nvSpPr>
        <p:spPr>
          <a:xfrm>
            <a:off x="0" y="2880244"/>
            <a:ext cx="12192000" cy="397775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DBAED78D-8293-4554-BA23-D14EC617A455}"/>
              </a:ext>
            </a:extLst>
          </p:cNvPr>
          <p:cNvSpPr>
            <a:spLocks noGrp="1"/>
          </p:cNvSpPr>
          <p:nvPr>
            <p:ph type="title"/>
          </p:nvPr>
        </p:nvSpPr>
        <p:spPr>
          <a:xfrm>
            <a:off x="914401" y="525440"/>
            <a:ext cx="5390983" cy="1963318"/>
          </a:xfrm>
        </p:spPr>
        <p:txBody>
          <a:bodyPr/>
          <a:lstStyle>
            <a:lvl1pPr>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20" name="Content Placeholder 2">
            <a:extLst>
              <a:ext uri="{FF2B5EF4-FFF2-40B4-BE49-F238E27FC236}">
                <a16:creationId xmlns:a16="http://schemas.microsoft.com/office/drawing/2014/main" id="{A9EFAE44-6509-43CD-AB03-7B4944875BE4}"/>
              </a:ext>
            </a:extLst>
          </p:cNvPr>
          <p:cNvSpPr>
            <a:spLocks noGrp="1"/>
          </p:cNvSpPr>
          <p:nvPr>
            <p:ph idx="1"/>
          </p:nvPr>
        </p:nvSpPr>
        <p:spPr>
          <a:xfrm>
            <a:off x="914401" y="3377821"/>
            <a:ext cx="5181600" cy="2799142"/>
          </a:xfrm>
        </p:spPr>
        <p:txBody>
          <a:bodyPr>
            <a:normAutofit/>
          </a:bodyPr>
          <a:lstStyle>
            <a:lvl1pPr>
              <a:buNone/>
              <a:defRPr/>
            </a:lvl1pPr>
          </a:lstStyle>
          <a:p>
            <a:pPr lvl="0"/>
            <a:r>
              <a:rPr lang="it-IT"/>
              <a:t>Fare clic per modificare gli stili del testo dello schema</a:t>
            </a:r>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p>
            <a:r>
              <a:rPr lang="en-US"/>
              <a:t>Elena Sofia Capra - Plato's Divine Comedy</a:t>
            </a:r>
            <a:endParaRPr lang="en-US" dirty="0"/>
          </a:p>
        </p:txBody>
      </p:sp>
      <p:sp>
        <p:nvSpPr>
          <p:cNvPr id="24" name="Picture Placeholder 23">
            <a:extLst>
              <a:ext uri="{FF2B5EF4-FFF2-40B4-BE49-F238E27FC236}">
                <a16:creationId xmlns:a16="http://schemas.microsoft.com/office/drawing/2014/main" id="{D5749D8A-F20A-4228-9136-5891AE0352B9}"/>
              </a:ext>
            </a:extLst>
          </p:cNvPr>
          <p:cNvSpPr>
            <a:spLocks noGrp="1"/>
          </p:cNvSpPr>
          <p:nvPr>
            <p:ph type="pic" sz="quarter" idx="13"/>
          </p:nvPr>
        </p:nvSpPr>
        <p:spPr>
          <a:xfrm>
            <a:off x="6514166" y="-1798"/>
            <a:ext cx="2846566" cy="2872294"/>
          </a:xfrm>
          <a:custGeom>
            <a:avLst/>
            <a:gdLst>
              <a:gd name="connsiteX0" fmla="*/ 2797 w 2846566"/>
              <a:gd name="connsiteY0" fmla="*/ 0 h 2838450"/>
              <a:gd name="connsiteX1" fmla="*/ 2846566 w 2846566"/>
              <a:gd name="connsiteY1" fmla="*/ 0 h 2838450"/>
              <a:gd name="connsiteX2" fmla="*/ 2846566 w 2846566"/>
              <a:gd name="connsiteY2" fmla="*/ 2838450 h 2838450"/>
              <a:gd name="connsiteX3" fmla="*/ 2091122 w 2846566"/>
              <a:gd name="connsiteY3" fmla="*/ 2838450 h 2838450"/>
              <a:gd name="connsiteX4" fmla="*/ 1974232 w 2846566"/>
              <a:gd name="connsiteY4" fmla="*/ 2820914 h 2838450"/>
              <a:gd name="connsiteX5" fmla="*/ 0 w 2846566"/>
              <a:gd name="connsiteY5" fmla="*/ 404262 h 2838450"/>
              <a:gd name="connsiteX6" fmla="*/ 2797 w 2846566"/>
              <a:gd name="connsiteY6" fmla="*/ 293225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6566" h="2838450">
                <a:moveTo>
                  <a:pt x="2797" y="0"/>
                </a:moveTo>
                <a:lnTo>
                  <a:pt x="2846566" y="0"/>
                </a:lnTo>
                <a:lnTo>
                  <a:pt x="2846566" y="2838450"/>
                </a:lnTo>
                <a:lnTo>
                  <a:pt x="2091122" y="2838450"/>
                </a:lnTo>
                <a:lnTo>
                  <a:pt x="1974232" y="2820914"/>
                </a:lnTo>
                <a:cubicBezTo>
                  <a:pt x="848632" y="2597020"/>
                  <a:pt x="0" y="1600146"/>
                  <a:pt x="0" y="404262"/>
                </a:cubicBezTo>
                <a:lnTo>
                  <a:pt x="2797" y="293225"/>
                </a:lnTo>
                <a:close/>
              </a:path>
            </a:pathLst>
          </a:custGeom>
          <a:solidFill>
            <a:schemeClr val="accent6"/>
          </a:solidFill>
        </p:spPr>
        <p:txBody>
          <a:bodyPr wrap="square">
            <a:noAutofit/>
          </a:bodyPr>
          <a:lstStyle>
            <a:lvl1pPr algn="r">
              <a:defRPr/>
            </a:lvl1pPr>
          </a:lstStyle>
          <a:p>
            <a:r>
              <a:rPr lang="it-IT"/>
              <a:t>Fare clic sull'icona per inserire un'immagine</a:t>
            </a:r>
            <a:endParaRPr lang="en-US" dirty="0"/>
          </a:p>
        </p:txBody>
      </p:sp>
      <p:sp>
        <p:nvSpPr>
          <p:cNvPr id="27" name="Picture Placeholder 26">
            <a:extLst>
              <a:ext uri="{FF2B5EF4-FFF2-40B4-BE49-F238E27FC236}">
                <a16:creationId xmlns:a16="http://schemas.microsoft.com/office/drawing/2014/main" id="{4A3C6DC1-25FD-4947-8211-89B20E599AE3}"/>
              </a:ext>
            </a:extLst>
          </p:cNvPr>
          <p:cNvSpPr>
            <a:spLocks noGrp="1"/>
          </p:cNvSpPr>
          <p:nvPr>
            <p:ph type="pic" sz="quarter" idx="14"/>
          </p:nvPr>
        </p:nvSpPr>
        <p:spPr>
          <a:xfrm>
            <a:off x="9360733" y="-1798"/>
            <a:ext cx="2826990" cy="2854594"/>
          </a:xfrm>
          <a:custGeom>
            <a:avLst/>
            <a:gdLst>
              <a:gd name="connsiteX0" fmla="*/ 0 w 2826990"/>
              <a:gd name="connsiteY0" fmla="*/ 0 h 2854594"/>
              <a:gd name="connsiteX1" fmla="*/ 2826990 w 2826990"/>
              <a:gd name="connsiteY1" fmla="*/ 0 h 2854594"/>
              <a:gd name="connsiteX2" fmla="*/ 2826990 w 2826990"/>
              <a:gd name="connsiteY2" fmla="*/ 2854594 h 2854594"/>
              <a:gd name="connsiteX3" fmla="*/ 0 w 2826990"/>
              <a:gd name="connsiteY3" fmla="*/ 2854594 h 2854594"/>
            </a:gdLst>
            <a:ahLst/>
            <a:cxnLst>
              <a:cxn ang="0">
                <a:pos x="connsiteX0" y="connsiteY0"/>
              </a:cxn>
              <a:cxn ang="0">
                <a:pos x="connsiteX1" y="connsiteY1"/>
              </a:cxn>
              <a:cxn ang="0">
                <a:pos x="connsiteX2" y="connsiteY2"/>
              </a:cxn>
              <a:cxn ang="0">
                <a:pos x="connsiteX3" y="connsiteY3"/>
              </a:cxn>
            </a:cxnLst>
            <a:rect l="l" t="t" r="r" b="b"/>
            <a:pathLst>
              <a:path w="2826990" h="2854594">
                <a:moveTo>
                  <a:pt x="0" y="0"/>
                </a:moveTo>
                <a:lnTo>
                  <a:pt x="2826990" y="0"/>
                </a:lnTo>
                <a:lnTo>
                  <a:pt x="2826990" y="2854594"/>
                </a:lnTo>
                <a:lnTo>
                  <a:pt x="0" y="2854594"/>
                </a:lnTo>
                <a:close/>
              </a:path>
            </a:pathLst>
          </a:custGeom>
          <a:solidFill>
            <a:schemeClr val="accent6">
              <a:lumMod val="60000"/>
              <a:lumOff val="40000"/>
            </a:schemeClr>
          </a:solidFill>
        </p:spPr>
        <p:txBody>
          <a:bodyPr wrap="square">
            <a:noAutofit/>
          </a:bodyPr>
          <a:lstStyle/>
          <a:p>
            <a:r>
              <a:rPr lang="it-IT"/>
              <a:t>Fare clic sull'icona per inserire un'immagine</a:t>
            </a:r>
            <a:endParaRPr lang="en-US" dirty="0"/>
          </a:p>
        </p:txBody>
      </p:sp>
      <p:sp>
        <p:nvSpPr>
          <p:cNvPr id="30" name="Picture Placeholder 29">
            <a:extLst>
              <a:ext uri="{FF2B5EF4-FFF2-40B4-BE49-F238E27FC236}">
                <a16:creationId xmlns:a16="http://schemas.microsoft.com/office/drawing/2014/main" id="{53C819AA-E73C-44C7-9928-5E1A8A22BC5F}"/>
              </a:ext>
            </a:extLst>
          </p:cNvPr>
          <p:cNvSpPr>
            <a:spLocks noGrp="1"/>
          </p:cNvSpPr>
          <p:nvPr>
            <p:ph type="pic" sz="quarter" idx="15"/>
          </p:nvPr>
        </p:nvSpPr>
        <p:spPr>
          <a:xfrm>
            <a:off x="6514169" y="2856391"/>
            <a:ext cx="2846565" cy="4001609"/>
          </a:xfrm>
          <a:custGeom>
            <a:avLst/>
            <a:gdLst>
              <a:gd name="connsiteX0" fmla="*/ 2436721 w 2846565"/>
              <a:gd name="connsiteY0" fmla="*/ 0 h 4001609"/>
              <a:gd name="connsiteX1" fmla="*/ 2846565 w 2846565"/>
              <a:gd name="connsiteY1" fmla="*/ 0 h 4001609"/>
              <a:gd name="connsiteX2" fmla="*/ 2846565 w 2846565"/>
              <a:gd name="connsiteY2" fmla="*/ 4001609 h 4001609"/>
              <a:gd name="connsiteX3" fmla="*/ 2796 w 2846565"/>
              <a:gd name="connsiteY3" fmla="*/ 4001608 h 4001609"/>
              <a:gd name="connsiteX4" fmla="*/ 2796 w 2846565"/>
              <a:gd name="connsiteY4" fmla="*/ 2564348 h 4001609"/>
              <a:gd name="connsiteX5" fmla="*/ 0 w 2846565"/>
              <a:gd name="connsiteY5" fmla="*/ 2453758 h 4001609"/>
              <a:gd name="connsiteX6" fmla="*/ 2202875 w 2846565"/>
              <a:gd name="connsiteY6" fmla="*/ 12668 h 4001609"/>
              <a:gd name="connsiteX7" fmla="*/ 2436721 w 2846565"/>
              <a:gd name="connsiteY7" fmla="*/ 860 h 40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6565" h="4001609">
                <a:moveTo>
                  <a:pt x="2436721" y="0"/>
                </a:moveTo>
                <a:lnTo>
                  <a:pt x="2846565" y="0"/>
                </a:lnTo>
                <a:lnTo>
                  <a:pt x="2846565" y="4001609"/>
                </a:lnTo>
                <a:lnTo>
                  <a:pt x="2796" y="4001608"/>
                </a:lnTo>
                <a:lnTo>
                  <a:pt x="2796" y="2564348"/>
                </a:lnTo>
                <a:lnTo>
                  <a:pt x="0" y="2453758"/>
                </a:lnTo>
                <a:cubicBezTo>
                  <a:pt x="0" y="1183283"/>
                  <a:pt x="965553" y="138326"/>
                  <a:pt x="2202875" y="12668"/>
                </a:cubicBezTo>
                <a:lnTo>
                  <a:pt x="2436721" y="860"/>
                </a:lnTo>
                <a:close/>
              </a:path>
            </a:pathLst>
          </a:custGeom>
          <a:solidFill>
            <a:schemeClr val="accent6">
              <a:lumMod val="60000"/>
              <a:lumOff val="40000"/>
            </a:schemeClr>
          </a:solidFill>
        </p:spPr>
        <p:txBody>
          <a:bodyPr wrap="square">
            <a:noAutofit/>
          </a:bodyPr>
          <a:lstStyle>
            <a:lvl1pPr algn="r">
              <a:defRPr/>
            </a:lvl1pPr>
          </a:lstStyle>
          <a:p>
            <a:r>
              <a:rPr lang="it-IT"/>
              <a:t>Fare clic sull'icona per inserire un'immagine</a:t>
            </a:r>
            <a:endParaRPr lang="en-US" dirty="0"/>
          </a:p>
        </p:txBody>
      </p:sp>
      <p:sp>
        <p:nvSpPr>
          <p:cNvPr id="33" name="Picture Placeholder 32">
            <a:extLst>
              <a:ext uri="{FF2B5EF4-FFF2-40B4-BE49-F238E27FC236}">
                <a16:creationId xmlns:a16="http://schemas.microsoft.com/office/drawing/2014/main" id="{64635F40-0058-44E0-95CD-8FFAE1876473}"/>
              </a:ext>
            </a:extLst>
          </p:cNvPr>
          <p:cNvSpPr>
            <a:spLocks noGrp="1"/>
          </p:cNvSpPr>
          <p:nvPr>
            <p:ph type="pic" sz="quarter" idx="16"/>
          </p:nvPr>
        </p:nvSpPr>
        <p:spPr>
          <a:xfrm>
            <a:off x="9356456" y="2828943"/>
            <a:ext cx="2835544" cy="4038805"/>
          </a:xfrm>
          <a:custGeom>
            <a:avLst/>
            <a:gdLst>
              <a:gd name="connsiteX0" fmla="*/ 0 w 2835544"/>
              <a:gd name="connsiteY0" fmla="*/ 0 h 4038805"/>
              <a:gd name="connsiteX1" fmla="*/ 2835544 w 2835544"/>
              <a:gd name="connsiteY1" fmla="*/ 0 h 4038805"/>
              <a:gd name="connsiteX2" fmla="*/ 2835544 w 2835544"/>
              <a:gd name="connsiteY2" fmla="*/ 4038805 h 4038805"/>
              <a:gd name="connsiteX3" fmla="*/ 0 w 2835544"/>
              <a:gd name="connsiteY3" fmla="*/ 4038805 h 4038805"/>
            </a:gdLst>
            <a:ahLst/>
            <a:cxnLst>
              <a:cxn ang="0">
                <a:pos x="connsiteX0" y="connsiteY0"/>
              </a:cxn>
              <a:cxn ang="0">
                <a:pos x="connsiteX1" y="connsiteY1"/>
              </a:cxn>
              <a:cxn ang="0">
                <a:pos x="connsiteX2" y="connsiteY2"/>
              </a:cxn>
              <a:cxn ang="0">
                <a:pos x="connsiteX3" y="connsiteY3"/>
              </a:cxn>
            </a:cxnLst>
            <a:rect l="l" t="t" r="r" b="b"/>
            <a:pathLst>
              <a:path w="2835544" h="4038805">
                <a:moveTo>
                  <a:pt x="0" y="0"/>
                </a:moveTo>
                <a:lnTo>
                  <a:pt x="2835544" y="0"/>
                </a:lnTo>
                <a:lnTo>
                  <a:pt x="2835544" y="4038805"/>
                </a:lnTo>
                <a:lnTo>
                  <a:pt x="0" y="4038805"/>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212057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Introduction">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624BCA1-E0EF-42A1-B762-D68E4B984818}"/>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05C258CF-58AC-4C7A-A953-392693E55383}"/>
              </a:ext>
              <a:ext uri="{C183D7F6-B498-43B3-948B-1728B52AA6E4}">
                <adec:decorative xmlns:adec="http://schemas.microsoft.com/office/drawing/2017/decorative" val="1"/>
              </a:ext>
            </a:extLst>
          </p:cNvPr>
          <p:cNvSpPr/>
          <p:nvPr userDrawn="1"/>
        </p:nvSpPr>
        <p:spPr>
          <a:xfrm>
            <a:off x="0" y="-3537"/>
            <a:ext cx="12192000" cy="4463002"/>
          </a:xfrm>
          <a:custGeom>
            <a:avLst/>
            <a:gdLst>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7294008 w 12192000"/>
              <a:gd name="connsiteY10" fmla="*/ 2210393 h 4463002"/>
              <a:gd name="connsiteX11" fmla="*/ 6051190 w 12192000"/>
              <a:gd name="connsiteY11" fmla="*/ 2210393 h 4463002"/>
              <a:gd name="connsiteX12" fmla="*/ 5343524 w 12192000"/>
              <a:gd name="connsiteY12" fmla="*/ 2210393 h 4463002"/>
              <a:gd name="connsiteX13" fmla="*/ 5343524 w 12192000"/>
              <a:gd name="connsiteY13" fmla="*/ 2209238 h 4463002"/>
              <a:gd name="connsiteX14" fmla="*/ 0 w 12192000"/>
              <a:gd name="connsiteY14" fmla="*/ 2209238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7294008 w 12192000"/>
              <a:gd name="connsiteY10" fmla="*/ 2210393 h 4463002"/>
              <a:gd name="connsiteX11" fmla="*/ 5343524 w 12192000"/>
              <a:gd name="connsiteY11" fmla="*/ 2210393 h 4463002"/>
              <a:gd name="connsiteX12" fmla="*/ 5343524 w 12192000"/>
              <a:gd name="connsiteY12" fmla="*/ 2209238 h 4463002"/>
              <a:gd name="connsiteX13" fmla="*/ 0 w 12192000"/>
              <a:gd name="connsiteY13" fmla="*/ 2209238 h 4463002"/>
              <a:gd name="connsiteX14" fmla="*/ 0 w 12192000"/>
              <a:gd name="connsiteY14"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5343524 w 12192000"/>
              <a:gd name="connsiteY10" fmla="*/ 2210393 h 4463002"/>
              <a:gd name="connsiteX11" fmla="*/ 5343524 w 12192000"/>
              <a:gd name="connsiteY11" fmla="*/ 2209238 h 4463002"/>
              <a:gd name="connsiteX12" fmla="*/ 0 w 12192000"/>
              <a:gd name="connsiteY12" fmla="*/ 2209238 h 4463002"/>
              <a:gd name="connsiteX13" fmla="*/ 0 w 12192000"/>
              <a:gd name="connsiteY13"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5343524 w 12192000"/>
              <a:gd name="connsiteY9" fmla="*/ 2210393 h 4463002"/>
              <a:gd name="connsiteX10" fmla="*/ 5343524 w 12192000"/>
              <a:gd name="connsiteY10" fmla="*/ 2209238 h 4463002"/>
              <a:gd name="connsiteX11" fmla="*/ 0 w 12192000"/>
              <a:gd name="connsiteY11" fmla="*/ 2209238 h 4463002"/>
              <a:gd name="connsiteX12" fmla="*/ 0 w 12192000"/>
              <a:gd name="connsiteY12"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5343524 w 12192000"/>
              <a:gd name="connsiteY8" fmla="*/ 2210393 h 4463002"/>
              <a:gd name="connsiteX9" fmla="*/ 5343524 w 12192000"/>
              <a:gd name="connsiteY9" fmla="*/ 2209238 h 4463002"/>
              <a:gd name="connsiteX10" fmla="*/ 0 w 12192000"/>
              <a:gd name="connsiteY10" fmla="*/ 2209238 h 4463002"/>
              <a:gd name="connsiteX11" fmla="*/ 0 w 12192000"/>
              <a:gd name="connsiteY11"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5343524 w 12192000"/>
              <a:gd name="connsiteY8" fmla="*/ 2210393 h 4463002"/>
              <a:gd name="connsiteX9" fmla="*/ 0 w 12192000"/>
              <a:gd name="connsiteY9" fmla="*/ 2209238 h 4463002"/>
              <a:gd name="connsiteX10" fmla="*/ 0 w 12192000"/>
              <a:gd name="connsiteY10"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0 w 12192000"/>
              <a:gd name="connsiteY8" fmla="*/ 2209238 h 4463002"/>
              <a:gd name="connsiteX9" fmla="*/ 0 w 12192000"/>
              <a:gd name="connsiteY9"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0 w 12192000"/>
              <a:gd name="connsiteY7" fmla="*/ 2209238 h 4463002"/>
              <a:gd name="connsiteX8" fmla="*/ 0 w 12192000"/>
              <a:gd name="connsiteY8" fmla="*/ 0 h 446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463002">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5F9CDC83-34B8-4E32-84EC-92854CEE4996}"/>
              </a:ext>
              <a:ext uri="{C183D7F6-B498-43B3-948B-1728B52AA6E4}">
                <adec:decorative xmlns:adec="http://schemas.microsoft.com/office/drawing/2017/decorative" val="1"/>
              </a:ext>
            </a:extLst>
          </p:cNvPr>
          <p:cNvSpPr/>
          <p:nvPr userDrawn="1"/>
        </p:nvSpPr>
        <p:spPr>
          <a:xfrm>
            <a:off x="0" y="-3537"/>
            <a:ext cx="12192000" cy="4463002"/>
          </a:xfrm>
          <a:custGeom>
            <a:avLst/>
            <a:gdLst>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7294008 w 12192000"/>
              <a:gd name="connsiteY10" fmla="*/ 2210393 h 4463002"/>
              <a:gd name="connsiteX11" fmla="*/ 6051190 w 12192000"/>
              <a:gd name="connsiteY11" fmla="*/ 2210393 h 4463002"/>
              <a:gd name="connsiteX12" fmla="*/ 5343524 w 12192000"/>
              <a:gd name="connsiteY12" fmla="*/ 2210393 h 4463002"/>
              <a:gd name="connsiteX13" fmla="*/ 5343524 w 12192000"/>
              <a:gd name="connsiteY13" fmla="*/ 2209238 h 4463002"/>
              <a:gd name="connsiteX14" fmla="*/ 0 w 12192000"/>
              <a:gd name="connsiteY14" fmla="*/ 2209238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7294008 w 12192000"/>
              <a:gd name="connsiteY10" fmla="*/ 2210393 h 4463002"/>
              <a:gd name="connsiteX11" fmla="*/ 5343524 w 12192000"/>
              <a:gd name="connsiteY11" fmla="*/ 2210393 h 4463002"/>
              <a:gd name="connsiteX12" fmla="*/ 5343524 w 12192000"/>
              <a:gd name="connsiteY12" fmla="*/ 2209238 h 4463002"/>
              <a:gd name="connsiteX13" fmla="*/ 0 w 12192000"/>
              <a:gd name="connsiteY13" fmla="*/ 2209238 h 4463002"/>
              <a:gd name="connsiteX14" fmla="*/ 0 w 12192000"/>
              <a:gd name="connsiteY14"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7449050 w 12192000"/>
              <a:gd name="connsiteY9" fmla="*/ 2210393 h 4463002"/>
              <a:gd name="connsiteX10" fmla="*/ 5343524 w 12192000"/>
              <a:gd name="connsiteY10" fmla="*/ 2210393 h 4463002"/>
              <a:gd name="connsiteX11" fmla="*/ 5343524 w 12192000"/>
              <a:gd name="connsiteY11" fmla="*/ 2209238 h 4463002"/>
              <a:gd name="connsiteX12" fmla="*/ 0 w 12192000"/>
              <a:gd name="connsiteY12" fmla="*/ 2209238 h 4463002"/>
              <a:gd name="connsiteX13" fmla="*/ 0 w 12192000"/>
              <a:gd name="connsiteY13"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8245750 w 12192000"/>
              <a:gd name="connsiteY8" fmla="*/ 2210393 h 4463002"/>
              <a:gd name="connsiteX9" fmla="*/ 5343524 w 12192000"/>
              <a:gd name="connsiteY9" fmla="*/ 2210393 h 4463002"/>
              <a:gd name="connsiteX10" fmla="*/ 5343524 w 12192000"/>
              <a:gd name="connsiteY10" fmla="*/ 2209238 h 4463002"/>
              <a:gd name="connsiteX11" fmla="*/ 0 w 12192000"/>
              <a:gd name="connsiteY11" fmla="*/ 2209238 h 4463002"/>
              <a:gd name="connsiteX12" fmla="*/ 0 w 12192000"/>
              <a:gd name="connsiteY12"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5343524 w 12192000"/>
              <a:gd name="connsiteY8" fmla="*/ 2210393 h 4463002"/>
              <a:gd name="connsiteX9" fmla="*/ 5343524 w 12192000"/>
              <a:gd name="connsiteY9" fmla="*/ 2209238 h 4463002"/>
              <a:gd name="connsiteX10" fmla="*/ 0 w 12192000"/>
              <a:gd name="connsiteY10" fmla="*/ 2209238 h 4463002"/>
              <a:gd name="connsiteX11" fmla="*/ 0 w 12192000"/>
              <a:gd name="connsiteY11"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5343524 w 12192000"/>
              <a:gd name="connsiteY8" fmla="*/ 2210393 h 4463002"/>
              <a:gd name="connsiteX9" fmla="*/ 0 w 12192000"/>
              <a:gd name="connsiteY9" fmla="*/ 2209238 h 4463002"/>
              <a:gd name="connsiteX10" fmla="*/ 0 w 12192000"/>
              <a:gd name="connsiteY10"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9747766 w 12192000"/>
              <a:gd name="connsiteY7" fmla="*/ 2210393 h 4463002"/>
              <a:gd name="connsiteX8" fmla="*/ 0 w 12192000"/>
              <a:gd name="connsiteY8" fmla="*/ 2209238 h 4463002"/>
              <a:gd name="connsiteX9" fmla="*/ 0 w 12192000"/>
              <a:gd name="connsiteY9" fmla="*/ 0 h 4463002"/>
              <a:gd name="connsiteX0" fmla="*/ 0 w 12192000"/>
              <a:gd name="connsiteY0" fmla="*/ 0 h 4463002"/>
              <a:gd name="connsiteX1" fmla="*/ 12192000 w 12192000"/>
              <a:gd name="connsiteY1" fmla="*/ 0 h 4463002"/>
              <a:gd name="connsiteX2" fmla="*/ 12192000 w 12192000"/>
              <a:gd name="connsiteY2" fmla="*/ 4463002 h 4463002"/>
              <a:gd name="connsiteX3" fmla="*/ 12190378 w 12192000"/>
              <a:gd name="connsiteY3" fmla="*/ 4428749 h 4463002"/>
              <a:gd name="connsiteX4" fmla="*/ 9998648 w 12192000"/>
              <a:gd name="connsiteY4" fmla="*/ 2223060 h 4463002"/>
              <a:gd name="connsiteX5" fmla="*/ 9764803 w 12192000"/>
              <a:gd name="connsiteY5" fmla="*/ 2211252 h 4463002"/>
              <a:gd name="connsiteX6" fmla="*/ 9764803 w 12192000"/>
              <a:gd name="connsiteY6" fmla="*/ 2210393 h 4463002"/>
              <a:gd name="connsiteX7" fmla="*/ 0 w 12192000"/>
              <a:gd name="connsiteY7" fmla="*/ 2209238 h 4463002"/>
              <a:gd name="connsiteX8" fmla="*/ 0 w 12192000"/>
              <a:gd name="connsiteY8" fmla="*/ 0 h 446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463002">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chemeClr val="accent2">
              <a:lumMod val="75000"/>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21E215A6-E6FC-4D5A-9881-E87CC750741B}"/>
              </a:ext>
            </a:extLst>
          </p:cNvPr>
          <p:cNvSpPr>
            <a:spLocks noGrp="1"/>
          </p:cNvSpPr>
          <p:nvPr>
            <p:ph type="title"/>
          </p:nvPr>
        </p:nvSpPr>
        <p:spPr>
          <a:xfrm>
            <a:off x="2743200" y="1"/>
            <a:ext cx="9432315" cy="2198972"/>
          </a:xfrm>
          <a:custGeom>
            <a:avLst/>
            <a:gdLst>
              <a:gd name="connsiteX0" fmla="*/ 0 w 10240035"/>
              <a:gd name="connsiteY0" fmla="*/ 0 h 2198971"/>
              <a:gd name="connsiteX1" fmla="*/ 10240035 w 10240035"/>
              <a:gd name="connsiteY1" fmla="*/ 0 h 2198971"/>
              <a:gd name="connsiteX2" fmla="*/ 10240035 w 10240035"/>
              <a:gd name="connsiteY2" fmla="*/ 0 h 2198971"/>
              <a:gd name="connsiteX3" fmla="*/ 10240035 w 10240035"/>
              <a:gd name="connsiteY3" fmla="*/ 1099486 h 2198971"/>
              <a:gd name="connsiteX4" fmla="*/ 9140549 w 10240035"/>
              <a:gd name="connsiteY4" fmla="*/ 2198972 h 2198971"/>
              <a:gd name="connsiteX5" fmla="*/ 1099486 w 10240035"/>
              <a:gd name="connsiteY5" fmla="*/ 2198971 h 2198971"/>
              <a:gd name="connsiteX6" fmla="*/ 0 w 10240035"/>
              <a:gd name="connsiteY6" fmla="*/ 1099485 h 2198971"/>
              <a:gd name="connsiteX7" fmla="*/ 0 w 10240035"/>
              <a:gd name="connsiteY7" fmla="*/ 0 h 2198971"/>
              <a:gd name="connsiteX8" fmla="*/ 0 w 10240035"/>
              <a:gd name="connsiteY8" fmla="*/ 0 h 2198971"/>
              <a:gd name="connsiteX0" fmla="*/ 0 w 10240035"/>
              <a:gd name="connsiteY0" fmla="*/ 0 h 2198972"/>
              <a:gd name="connsiteX1" fmla="*/ 10240035 w 10240035"/>
              <a:gd name="connsiteY1" fmla="*/ 0 h 2198972"/>
              <a:gd name="connsiteX2" fmla="*/ 10240035 w 10240035"/>
              <a:gd name="connsiteY2" fmla="*/ 0 h 2198972"/>
              <a:gd name="connsiteX3" fmla="*/ 914054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914054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889670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869858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831758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795182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10240035 w 10240035"/>
              <a:gd name="connsiteY2" fmla="*/ 0 h 2198972"/>
              <a:gd name="connsiteX3" fmla="*/ 795182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9371355 w 10240035"/>
              <a:gd name="connsiteY2" fmla="*/ 152400 h 2198972"/>
              <a:gd name="connsiteX3" fmla="*/ 795182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9371355 w 10240035"/>
              <a:gd name="connsiteY2" fmla="*/ 152400 h 2198972"/>
              <a:gd name="connsiteX3" fmla="*/ 795182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240035"/>
              <a:gd name="connsiteY0" fmla="*/ 0 h 2198972"/>
              <a:gd name="connsiteX1" fmla="*/ 10240035 w 10240035"/>
              <a:gd name="connsiteY1" fmla="*/ 0 h 2198972"/>
              <a:gd name="connsiteX2" fmla="*/ 9371355 w 10240035"/>
              <a:gd name="connsiteY2" fmla="*/ 152400 h 2198972"/>
              <a:gd name="connsiteX3" fmla="*/ 7951829 w 10240035"/>
              <a:gd name="connsiteY3" fmla="*/ 2198972 h 2198972"/>
              <a:gd name="connsiteX4" fmla="*/ 1099486 w 10240035"/>
              <a:gd name="connsiteY4" fmla="*/ 2198971 h 2198972"/>
              <a:gd name="connsiteX5" fmla="*/ 0 w 10240035"/>
              <a:gd name="connsiteY5" fmla="*/ 1099485 h 2198972"/>
              <a:gd name="connsiteX6" fmla="*/ 0 w 10240035"/>
              <a:gd name="connsiteY6" fmla="*/ 0 h 2198972"/>
              <a:gd name="connsiteX7" fmla="*/ 0 w 10240035"/>
              <a:gd name="connsiteY7" fmla="*/ 0 h 2198972"/>
              <a:gd name="connsiteX0" fmla="*/ 0 w 10661291"/>
              <a:gd name="connsiteY0" fmla="*/ 0 h 2198972"/>
              <a:gd name="connsiteX1" fmla="*/ 10240035 w 10661291"/>
              <a:gd name="connsiteY1" fmla="*/ 0 h 2198972"/>
              <a:gd name="connsiteX2" fmla="*/ 7951829 w 10661291"/>
              <a:gd name="connsiteY2" fmla="*/ 2198972 h 2198972"/>
              <a:gd name="connsiteX3" fmla="*/ 1099486 w 10661291"/>
              <a:gd name="connsiteY3" fmla="*/ 2198971 h 2198972"/>
              <a:gd name="connsiteX4" fmla="*/ 0 w 10661291"/>
              <a:gd name="connsiteY4" fmla="*/ 1099485 h 2198972"/>
              <a:gd name="connsiteX5" fmla="*/ 0 w 10661291"/>
              <a:gd name="connsiteY5" fmla="*/ 0 h 2198972"/>
              <a:gd name="connsiteX6" fmla="*/ 0 w 10661291"/>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1099485 h 2198972"/>
              <a:gd name="connsiteX5" fmla="*/ 0 w 10240035"/>
              <a:gd name="connsiteY5" fmla="*/ 0 h 2198972"/>
              <a:gd name="connsiteX6" fmla="*/ 0 w 10240035"/>
              <a:gd name="connsiteY6" fmla="*/ 0 h 2198972"/>
              <a:gd name="connsiteX0" fmla="*/ 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0 h 2198972"/>
              <a:gd name="connsiteX5" fmla="*/ 0 w 10240035"/>
              <a:gd name="connsiteY5" fmla="*/ 0 h 2198972"/>
              <a:gd name="connsiteX0" fmla="*/ 807720 w 10240035"/>
              <a:gd name="connsiteY0" fmla="*/ 0 h 2198972"/>
              <a:gd name="connsiteX1" fmla="*/ 10240035 w 10240035"/>
              <a:gd name="connsiteY1" fmla="*/ 0 h 2198972"/>
              <a:gd name="connsiteX2" fmla="*/ 7951829 w 10240035"/>
              <a:gd name="connsiteY2" fmla="*/ 2198972 h 2198972"/>
              <a:gd name="connsiteX3" fmla="*/ 1099486 w 10240035"/>
              <a:gd name="connsiteY3" fmla="*/ 2198971 h 2198972"/>
              <a:gd name="connsiteX4" fmla="*/ 0 w 10240035"/>
              <a:gd name="connsiteY4" fmla="*/ 0 h 2198972"/>
              <a:gd name="connsiteX5" fmla="*/ 807720 w 10240035"/>
              <a:gd name="connsiteY5" fmla="*/ 0 h 2198972"/>
              <a:gd name="connsiteX0" fmla="*/ 900020 w 10332335"/>
              <a:gd name="connsiteY0" fmla="*/ 0 h 2198972"/>
              <a:gd name="connsiteX1" fmla="*/ 10332335 w 10332335"/>
              <a:gd name="connsiteY1" fmla="*/ 0 h 2198972"/>
              <a:gd name="connsiteX2" fmla="*/ 8044129 w 10332335"/>
              <a:gd name="connsiteY2" fmla="*/ 2198972 h 2198972"/>
              <a:gd name="connsiteX3" fmla="*/ 1191786 w 10332335"/>
              <a:gd name="connsiteY3" fmla="*/ 2198971 h 2198972"/>
              <a:gd name="connsiteX4" fmla="*/ 900020 w 10332335"/>
              <a:gd name="connsiteY4" fmla="*/ 0 h 2198972"/>
              <a:gd name="connsiteX0" fmla="*/ 325154 w 9757469"/>
              <a:gd name="connsiteY0" fmla="*/ 0 h 2198972"/>
              <a:gd name="connsiteX1" fmla="*/ 9757469 w 9757469"/>
              <a:gd name="connsiteY1" fmla="*/ 0 h 2198972"/>
              <a:gd name="connsiteX2" fmla="*/ 7469263 w 9757469"/>
              <a:gd name="connsiteY2" fmla="*/ 2198972 h 2198972"/>
              <a:gd name="connsiteX3" fmla="*/ 616920 w 9757469"/>
              <a:gd name="connsiteY3" fmla="*/ 2198971 h 2198972"/>
              <a:gd name="connsiteX4" fmla="*/ 325154 w 9757469"/>
              <a:gd name="connsiteY4" fmla="*/ 0 h 2198972"/>
              <a:gd name="connsiteX0" fmla="*/ 0 w 9432315"/>
              <a:gd name="connsiteY0" fmla="*/ 0 h 2198972"/>
              <a:gd name="connsiteX1" fmla="*/ 9432315 w 9432315"/>
              <a:gd name="connsiteY1" fmla="*/ 0 h 2198972"/>
              <a:gd name="connsiteX2" fmla="*/ 7144109 w 9432315"/>
              <a:gd name="connsiteY2" fmla="*/ 2198972 h 2198972"/>
              <a:gd name="connsiteX3" fmla="*/ 291766 w 9432315"/>
              <a:gd name="connsiteY3" fmla="*/ 2198971 h 2198972"/>
              <a:gd name="connsiteX4" fmla="*/ 0 w 9432315"/>
              <a:gd name="connsiteY4" fmla="*/ 0 h 2198972"/>
              <a:gd name="connsiteX0" fmla="*/ 69347 w 9501662"/>
              <a:gd name="connsiteY0" fmla="*/ 0 h 2198972"/>
              <a:gd name="connsiteX1" fmla="*/ 9501662 w 9501662"/>
              <a:gd name="connsiteY1" fmla="*/ 0 h 2198972"/>
              <a:gd name="connsiteX2" fmla="*/ 7213456 w 9501662"/>
              <a:gd name="connsiteY2" fmla="*/ 2198972 h 2198972"/>
              <a:gd name="connsiteX3" fmla="*/ 86793 w 9501662"/>
              <a:gd name="connsiteY3" fmla="*/ 2198971 h 2198972"/>
              <a:gd name="connsiteX4" fmla="*/ 69347 w 9501662"/>
              <a:gd name="connsiteY4" fmla="*/ 0 h 2198972"/>
              <a:gd name="connsiteX0" fmla="*/ 0 w 9432315"/>
              <a:gd name="connsiteY0" fmla="*/ 0 h 2198972"/>
              <a:gd name="connsiteX1" fmla="*/ 9432315 w 9432315"/>
              <a:gd name="connsiteY1" fmla="*/ 0 h 2198972"/>
              <a:gd name="connsiteX2" fmla="*/ 7144109 w 9432315"/>
              <a:gd name="connsiteY2" fmla="*/ 2198972 h 2198972"/>
              <a:gd name="connsiteX3" fmla="*/ 17446 w 9432315"/>
              <a:gd name="connsiteY3" fmla="*/ 2198971 h 2198972"/>
              <a:gd name="connsiteX4" fmla="*/ 0 w 9432315"/>
              <a:gd name="connsiteY4" fmla="*/ 0 h 2198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2315" h="2198972">
                <a:moveTo>
                  <a:pt x="0" y="0"/>
                </a:moveTo>
                <a:lnTo>
                  <a:pt x="9432315" y="0"/>
                </a:lnTo>
                <a:cubicBezTo>
                  <a:pt x="9248860" y="1235175"/>
                  <a:pt x="8210334" y="2137277"/>
                  <a:pt x="7144109" y="2198972"/>
                </a:cubicBezTo>
                <a:lnTo>
                  <a:pt x="17446" y="2198971"/>
                </a:lnTo>
                <a:cubicBezTo>
                  <a:pt x="30721" y="1146676"/>
                  <a:pt x="575" y="838935"/>
                  <a:pt x="0" y="0"/>
                </a:cubicBezTo>
                <a:close/>
              </a:path>
            </a:pathLst>
          </a:custGeom>
          <a:solidFill>
            <a:schemeClr val="accent2">
              <a:alpha val="80000"/>
            </a:schemeClr>
          </a:solidFill>
        </p:spPr>
        <p:txBody>
          <a:bodyPr/>
          <a:lstStyle>
            <a:lvl1pPr marL="548640">
              <a:lnSpc>
                <a:spcPct val="100000"/>
              </a:lnSpc>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18" name="Picture Placeholder 17">
            <a:extLst>
              <a:ext uri="{FF2B5EF4-FFF2-40B4-BE49-F238E27FC236}">
                <a16:creationId xmlns:a16="http://schemas.microsoft.com/office/drawing/2014/main" id="{704EC18E-B48D-4AD7-A5B5-3D57255D1A23}"/>
              </a:ext>
            </a:extLst>
          </p:cNvPr>
          <p:cNvSpPr>
            <a:spLocks noGrp="1"/>
          </p:cNvSpPr>
          <p:nvPr>
            <p:ph type="pic" sz="quarter" idx="13"/>
          </p:nvPr>
        </p:nvSpPr>
        <p:spPr>
          <a:xfrm>
            <a:off x="-16483" y="0"/>
            <a:ext cx="2773332" cy="2202508"/>
          </a:xfrm>
          <a:custGeom>
            <a:avLst/>
            <a:gdLst>
              <a:gd name="connsiteX0" fmla="*/ 0 w 2773332"/>
              <a:gd name="connsiteY0" fmla="*/ 0 h 2202508"/>
              <a:gd name="connsiteX1" fmla="*/ 2773332 w 2773332"/>
              <a:gd name="connsiteY1" fmla="*/ 0 h 2202508"/>
              <a:gd name="connsiteX2" fmla="*/ 2773332 w 2773332"/>
              <a:gd name="connsiteY2" fmla="*/ 2202508 h 2202508"/>
              <a:gd name="connsiteX3" fmla="*/ 0 w 2773332"/>
              <a:gd name="connsiteY3" fmla="*/ 2202508 h 2202508"/>
            </a:gdLst>
            <a:ahLst/>
            <a:cxnLst>
              <a:cxn ang="0">
                <a:pos x="connsiteX0" y="connsiteY0"/>
              </a:cxn>
              <a:cxn ang="0">
                <a:pos x="connsiteX1" y="connsiteY1"/>
              </a:cxn>
              <a:cxn ang="0">
                <a:pos x="connsiteX2" y="connsiteY2"/>
              </a:cxn>
              <a:cxn ang="0">
                <a:pos x="connsiteX3" y="connsiteY3"/>
              </a:cxn>
            </a:cxnLst>
            <a:rect l="l" t="t" r="r" b="b"/>
            <a:pathLst>
              <a:path w="2773332" h="2202508">
                <a:moveTo>
                  <a:pt x="0" y="0"/>
                </a:moveTo>
                <a:lnTo>
                  <a:pt x="2773332" y="0"/>
                </a:lnTo>
                <a:lnTo>
                  <a:pt x="2773332" y="2202508"/>
                </a:lnTo>
                <a:lnTo>
                  <a:pt x="0" y="2202508"/>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21" name="Picture Placeholder 20">
            <a:extLst>
              <a:ext uri="{FF2B5EF4-FFF2-40B4-BE49-F238E27FC236}">
                <a16:creationId xmlns:a16="http://schemas.microsoft.com/office/drawing/2014/main" id="{FAE5A08C-2BA6-4754-806E-3BEAE8D2EC19}"/>
              </a:ext>
            </a:extLst>
          </p:cNvPr>
          <p:cNvSpPr>
            <a:spLocks noGrp="1"/>
          </p:cNvSpPr>
          <p:nvPr>
            <p:ph type="pic" sz="quarter" idx="14"/>
          </p:nvPr>
        </p:nvSpPr>
        <p:spPr>
          <a:xfrm>
            <a:off x="-16484" y="2202508"/>
            <a:ext cx="2773332" cy="2327746"/>
          </a:xfrm>
          <a:custGeom>
            <a:avLst/>
            <a:gdLst>
              <a:gd name="connsiteX0" fmla="*/ 0 w 2773332"/>
              <a:gd name="connsiteY0" fmla="*/ 0 h 2327746"/>
              <a:gd name="connsiteX1" fmla="*/ 2773332 w 2773332"/>
              <a:gd name="connsiteY1" fmla="*/ 0 h 2327746"/>
              <a:gd name="connsiteX2" fmla="*/ 2773332 w 2773332"/>
              <a:gd name="connsiteY2" fmla="*/ 2327746 h 2327746"/>
              <a:gd name="connsiteX3" fmla="*/ 0 w 2773332"/>
              <a:gd name="connsiteY3" fmla="*/ 2327746 h 2327746"/>
            </a:gdLst>
            <a:ahLst/>
            <a:cxnLst>
              <a:cxn ang="0">
                <a:pos x="connsiteX0" y="connsiteY0"/>
              </a:cxn>
              <a:cxn ang="0">
                <a:pos x="connsiteX1" y="connsiteY1"/>
              </a:cxn>
              <a:cxn ang="0">
                <a:pos x="connsiteX2" y="connsiteY2"/>
              </a:cxn>
              <a:cxn ang="0">
                <a:pos x="connsiteX3" y="connsiteY3"/>
              </a:cxn>
            </a:cxnLst>
            <a:rect l="l" t="t" r="r" b="b"/>
            <a:pathLst>
              <a:path w="2773332" h="2327746">
                <a:moveTo>
                  <a:pt x="0" y="0"/>
                </a:moveTo>
                <a:lnTo>
                  <a:pt x="2773332" y="0"/>
                </a:lnTo>
                <a:lnTo>
                  <a:pt x="2773332" y="2327746"/>
                </a:lnTo>
                <a:lnTo>
                  <a:pt x="0" y="2327746"/>
                </a:lnTo>
                <a:close/>
              </a:path>
            </a:pathLst>
          </a:custGeom>
          <a:solidFill>
            <a:schemeClr val="accent6">
              <a:lumMod val="60000"/>
              <a:lumOff val="40000"/>
            </a:schemeClr>
          </a:solidFill>
        </p:spPr>
        <p:txBody>
          <a:bodyPr wrap="square">
            <a:noAutofit/>
          </a:bodyPr>
          <a:lstStyle/>
          <a:p>
            <a:r>
              <a:rPr lang="it-IT"/>
              <a:t>Fare clic sull'icona per inserire un'immagine</a:t>
            </a:r>
            <a:endParaRPr lang="en-US" dirty="0"/>
          </a:p>
        </p:txBody>
      </p:sp>
      <p:sp>
        <p:nvSpPr>
          <p:cNvPr id="25" name="Picture Placeholder 24">
            <a:extLst>
              <a:ext uri="{FF2B5EF4-FFF2-40B4-BE49-F238E27FC236}">
                <a16:creationId xmlns:a16="http://schemas.microsoft.com/office/drawing/2014/main" id="{BBE1FA0E-416C-4623-840A-A04A5237BCF4}"/>
              </a:ext>
            </a:extLst>
          </p:cNvPr>
          <p:cNvSpPr>
            <a:spLocks noGrp="1"/>
          </p:cNvSpPr>
          <p:nvPr>
            <p:ph type="pic" sz="quarter" idx="15"/>
          </p:nvPr>
        </p:nvSpPr>
        <p:spPr>
          <a:xfrm>
            <a:off x="-16484" y="4530254"/>
            <a:ext cx="2773332" cy="2327746"/>
          </a:xfrm>
          <a:custGeom>
            <a:avLst/>
            <a:gdLst>
              <a:gd name="connsiteX0" fmla="*/ 0 w 2773332"/>
              <a:gd name="connsiteY0" fmla="*/ 0 h 2327746"/>
              <a:gd name="connsiteX1" fmla="*/ 2773332 w 2773332"/>
              <a:gd name="connsiteY1" fmla="*/ 0 h 2327746"/>
              <a:gd name="connsiteX2" fmla="*/ 2773332 w 2773332"/>
              <a:gd name="connsiteY2" fmla="*/ 2327746 h 2327746"/>
              <a:gd name="connsiteX3" fmla="*/ 0 w 2773332"/>
              <a:gd name="connsiteY3" fmla="*/ 2327746 h 2327746"/>
            </a:gdLst>
            <a:ahLst/>
            <a:cxnLst>
              <a:cxn ang="0">
                <a:pos x="connsiteX0" y="connsiteY0"/>
              </a:cxn>
              <a:cxn ang="0">
                <a:pos x="connsiteX1" y="connsiteY1"/>
              </a:cxn>
              <a:cxn ang="0">
                <a:pos x="connsiteX2" y="connsiteY2"/>
              </a:cxn>
              <a:cxn ang="0">
                <a:pos x="connsiteX3" y="connsiteY3"/>
              </a:cxn>
            </a:cxnLst>
            <a:rect l="l" t="t" r="r" b="b"/>
            <a:pathLst>
              <a:path w="2773332" h="2327746">
                <a:moveTo>
                  <a:pt x="0" y="0"/>
                </a:moveTo>
                <a:lnTo>
                  <a:pt x="2773332" y="0"/>
                </a:lnTo>
                <a:lnTo>
                  <a:pt x="2773332" y="2327746"/>
                </a:lnTo>
                <a:lnTo>
                  <a:pt x="0" y="2327746"/>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17" name="Content Placeholder 2">
            <a:extLst>
              <a:ext uri="{FF2B5EF4-FFF2-40B4-BE49-F238E27FC236}">
                <a16:creationId xmlns:a16="http://schemas.microsoft.com/office/drawing/2014/main" id="{03BD1FF0-3229-401F-AEC3-09AE70428EF2}"/>
              </a:ext>
            </a:extLst>
          </p:cNvPr>
          <p:cNvSpPr>
            <a:spLocks noGrp="1"/>
          </p:cNvSpPr>
          <p:nvPr>
            <p:ph idx="1"/>
          </p:nvPr>
        </p:nvSpPr>
        <p:spPr>
          <a:xfrm>
            <a:off x="3352800" y="2794177"/>
            <a:ext cx="7476460" cy="3382786"/>
          </a:xfrm>
        </p:spPr>
        <p:txBody>
          <a:bodyPr/>
          <a:lstStyle>
            <a:lvl1pPr marL="0" indent="0">
              <a:buNone/>
              <a:defRPr/>
            </a:lvl1pPr>
          </a:lstStyle>
          <a:p>
            <a:pPr lvl="0"/>
            <a:r>
              <a:rPr lang="it-IT"/>
              <a:t>Fare clic per modificare gli stili del testo dello schema</a:t>
            </a:r>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lvl1pPr>
              <a:defRPr>
                <a:solidFill>
                  <a:schemeClr val="bg2"/>
                </a:solidFill>
              </a:defRPr>
            </a:lvl1pPr>
          </a:lstStyle>
          <a:p>
            <a:r>
              <a:rPr lang="en-US"/>
              <a:t>Elena Sofia Capra - Plato's Divine Comedy</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accent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accent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4080524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55B30B-7677-4AAC-9890-81A7EFF6BF47}"/>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6E5F686-1654-4CE7-8DA0-0D626B36E1E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CAA6281C-6C47-45BE-9BDA-1518A016E938}"/>
              </a:ext>
            </a:extLst>
          </p:cNvPr>
          <p:cNvSpPr>
            <a:spLocks noGrp="1"/>
          </p:cNvSpPr>
          <p:nvPr>
            <p:ph type="ctrTitle"/>
          </p:nvPr>
        </p:nvSpPr>
        <p:spPr>
          <a:xfrm>
            <a:off x="914400" y="685798"/>
            <a:ext cx="4770783" cy="3217461"/>
          </a:xfrm>
        </p:spPr>
        <p:txBody>
          <a:bodyPr>
            <a:normAutofit/>
          </a:bodyPr>
          <a:lstStyle>
            <a:lvl1pPr>
              <a:defRPr>
                <a:solidFill>
                  <a:schemeClr val="bg2"/>
                </a:solidFill>
              </a:defRPr>
            </a:lvl1pPr>
          </a:lstStyle>
          <a:p>
            <a:pPr algn="l"/>
            <a:r>
              <a:rPr lang="it-IT">
                <a:solidFill>
                  <a:srgbClr val="FFFFFF"/>
                </a:solidFill>
              </a:rPr>
              <a:t>Fare clic per modificare lo stile del titolo dello schema</a:t>
            </a:r>
            <a:endParaRPr lang="en-US" dirty="0">
              <a:solidFill>
                <a:srgbClr val="FFFFFF"/>
              </a:solidFill>
            </a:endParaRPr>
          </a:p>
        </p:txBody>
      </p:sp>
      <p:sp>
        <p:nvSpPr>
          <p:cNvPr id="15" name="Picture Placeholder 14">
            <a:extLst>
              <a:ext uri="{FF2B5EF4-FFF2-40B4-BE49-F238E27FC236}">
                <a16:creationId xmlns:a16="http://schemas.microsoft.com/office/drawing/2014/main" id="{AC1FE5B8-D695-49EA-BEA4-B9282CC4EF89}"/>
              </a:ext>
            </a:extLst>
          </p:cNvPr>
          <p:cNvSpPr>
            <a:spLocks noGrp="1"/>
          </p:cNvSpPr>
          <p:nvPr>
            <p:ph type="pic" sz="quarter" idx="13"/>
          </p:nvPr>
        </p:nvSpPr>
        <p:spPr>
          <a:xfrm>
            <a:off x="6057901" y="1"/>
            <a:ext cx="6134099" cy="6857999"/>
          </a:xfrm>
          <a:custGeom>
            <a:avLst/>
            <a:gdLst>
              <a:gd name="connsiteX0" fmla="*/ 2378699 w 6134099"/>
              <a:gd name="connsiteY0" fmla="*/ 0 h 6857999"/>
              <a:gd name="connsiteX1" fmla="*/ 6134099 w 6134099"/>
              <a:gd name="connsiteY1" fmla="*/ 0 h 6857999"/>
              <a:gd name="connsiteX2" fmla="*/ 6134099 w 6134099"/>
              <a:gd name="connsiteY2" fmla="*/ 6857999 h 6857999"/>
              <a:gd name="connsiteX3" fmla="*/ 2401766 w 6134099"/>
              <a:gd name="connsiteY3" fmla="*/ 6857999 h 6857999"/>
              <a:gd name="connsiteX4" fmla="*/ 2397402 w 6134099"/>
              <a:gd name="connsiteY4" fmla="*/ 6856523 h 6857999"/>
              <a:gd name="connsiteX5" fmla="*/ 0 w 6134099"/>
              <a:gd name="connsiteY5" fmla="*/ 3424574 h 6857999"/>
              <a:gd name="connsiteX6" fmla="*/ 2231484 w 6134099"/>
              <a:gd name="connsiteY6" fmla="*/ 5804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34099" h="6857999">
                <a:moveTo>
                  <a:pt x="2378699" y="0"/>
                </a:moveTo>
                <a:lnTo>
                  <a:pt x="6134099" y="0"/>
                </a:lnTo>
                <a:lnTo>
                  <a:pt x="6134099" y="6857999"/>
                </a:lnTo>
                <a:lnTo>
                  <a:pt x="2401766" y="6857999"/>
                </a:lnTo>
                <a:lnTo>
                  <a:pt x="2397402" y="6856523"/>
                </a:lnTo>
                <a:cubicBezTo>
                  <a:pt x="998410" y="6344283"/>
                  <a:pt x="0" y="5001024"/>
                  <a:pt x="0" y="3424574"/>
                </a:cubicBezTo>
                <a:cubicBezTo>
                  <a:pt x="0" y="1911182"/>
                  <a:pt x="920134" y="612699"/>
                  <a:pt x="2231484" y="58045"/>
                </a:cubicBezTo>
                <a:close/>
              </a:path>
            </a:pathLst>
          </a:custGeom>
          <a:solidFill>
            <a:schemeClr val="accent6"/>
          </a:solidFill>
        </p:spPr>
        <p:txBody>
          <a:bodyPr wrap="square" anchor="ctr">
            <a:noAutofit/>
          </a:bodyPr>
          <a:lstStyle>
            <a:lvl1pPr algn="ctr">
              <a:defRPr/>
            </a:lvl1pPr>
          </a:lstStyle>
          <a:p>
            <a:r>
              <a:rPr lang="it-IT"/>
              <a:t>Fare clic sull'icona per inserire un'immagine</a:t>
            </a:r>
            <a:endParaRPr lang="en-US" dirty="0"/>
          </a:p>
        </p:txBody>
      </p:sp>
      <p:sp>
        <p:nvSpPr>
          <p:cNvPr id="14" name="Subtitle 2">
            <a:extLst>
              <a:ext uri="{FF2B5EF4-FFF2-40B4-BE49-F238E27FC236}">
                <a16:creationId xmlns:a16="http://schemas.microsoft.com/office/drawing/2014/main" id="{E24FC61A-6DA9-444C-9D55-2FE464BD581F}"/>
              </a:ext>
            </a:extLst>
          </p:cNvPr>
          <p:cNvSpPr>
            <a:spLocks noGrp="1"/>
          </p:cNvSpPr>
          <p:nvPr>
            <p:ph type="subTitle" idx="1"/>
          </p:nvPr>
        </p:nvSpPr>
        <p:spPr>
          <a:xfrm>
            <a:off x="0" y="4327140"/>
            <a:ext cx="11576868" cy="2530860"/>
          </a:xfrm>
          <a:custGeom>
            <a:avLst/>
            <a:gdLst>
              <a:gd name="connsiteX0" fmla="*/ 0 w 11576868"/>
              <a:gd name="connsiteY0" fmla="*/ 0 h 2500380"/>
              <a:gd name="connsiteX1" fmla="*/ 10326678 w 11576868"/>
              <a:gd name="connsiteY1" fmla="*/ 0 h 2500380"/>
              <a:gd name="connsiteX2" fmla="*/ 11576868 w 11576868"/>
              <a:gd name="connsiteY2" fmla="*/ 1250190 h 2500380"/>
              <a:gd name="connsiteX3" fmla="*/ 11576868 w 11576868"/>
              <a:gd name="connsiteY3" fmla="*/ 2500380 h 2500380"/>
              <a:gd name="connsiteX4" fmla="*/ 0 w 11576868"/>
              <a:gd name="connsiteY4" fmla="*/ 2500380 h 2500380"/>
              <a:gd name="connsiteX5" fmla="*/ 0 w 11576868"/>
              <a:gd name="connsiteY5" fmla="*/ 0 h 2500380"/>
              <a:gd name="connsiteX0" fmla="*/ 0 w 12449160"/>
              <a:gd name="connsiteY0" fmla="*/ 0 h 2500380"/>
              <a:gd name="connsiteX1" fmla="*/ 10326678 w 12449160"/>
              <a:gd name="connsiteY1" fmla="*/ 0 h 2500380"/>
              <a:gd name="connsiteX2" fmla="*/ 11576868 w 12449160"/>
              <a:gd name="connsiteY2" fmla="*/ 2500380 h 2500380"/>
              <a:gd name="connsiteX3" fmla="*/ 0 w 12449160"/>
              <a:gd name="connsiteY3" fmla="*/ 2500380 h 2500380"/>
              <a:gd name="connsiteX4" fmla="*/ 0 w 12449160"/>
              <a:gd name="connsiteY4" fmla="*/ 0 h 2500380"/>
              <a:gd name="connsiteX0" fmla="*/ 0 w 11640738"/>
              <a:gd name="connsiteY0" fmla="*/ 0 h 2500380"/>
              <a:gd name="connsiteX1" fmla="*/ 10326678 w 11640738"/>
              <a:gd name="connsiteY1" fmla="*/ 0 h 2500380"/>
              <a:gd name="connsiteX2" fmla="*/ 11576868 w 11640738"/>
              <a:gd name="connsiteY2" fmla="*/ 2500380 h 2500380"/>
              <a:gd name="connsiteX3" fmla="*/ 0 w 11640738"/>
              <a:gd name="connsiteY3" fmla="*/ 2500380 h 2500380"/>
              <a:gd name="connsiteX4" fmla="*/ 0 w 11640738"/>
              <a:gd name="connsiteY4" fmla="*/ 0 h 2500380"/>
              <a:gd name="connsiteX0" fmla="*/ 0 w 11576868"/>
              <a:gd name="connsiteY0" fmla="*/ 0 h 2500380"/>
              <a:gd name="connsiteX1" fmla="*/ 10326678 w 11576868"/>
              <a:gd name="connsiteY1" fmla="*/ 0 h 2500380"/>
              <a:gd name="connsiteX2" fmla="*/ 11576868 w 11576868"/>
              <a:gd name="connsiteY2" fmla="*/ 2500380 h 2500380"/>
              <a:gd name="connsiteX3" fmla="*/ 0 w 11576868"/>
              <a:gd name="connsiteY3" fmla="*/ 2500380 h 2500380"/>
              <a:gd name="connsiteX4" fmla="*/ 0 w 11576868"/>
              <a:gd name="connsiteY4" fmla="*/ 0 h 2500380"/>
              <a:gd name="connsiteX0" fmla="*/ 0 w 11576868"/>
              <a:gd name="connsiteY0" fmla="*/ 0 h 2500380"/>
              <a:gd name="connsiteX1" fmla="*/ 9732318 w 11576868"/>
              <a:gd name="connsiteY1" fmla="*/ 0 h 2500380"/>
              <a:gd name="connsiteX2" fmla="*/ 11576868 w 11576868"/>
              <a:gd name="connsiteY2" fmla="*/ 2500380 h 2500380"/>
              <a:gd name="connsiteX3" fmla="*/ 0 w 11576868"/>
              <a:gd name="connsiteY3" fmla="*/ 2500380 h 2500380"/>
              <a:gd name="connsiteX4" fmla="*/ 0 w 11576868"/>
              <a:gd name="connsiteY4" fmla="*/ 0 h 2500380"/>
              <a:gd name="connsiteX0" fmla="*/ 0 w 11576868"/>
              <a:gd name="connsiteY0" fmla="*/ 0 h 2500380"/>
              <a:gd name="connsiteX1" fmla="*/ 9092238 w 11576868"/>
              <a:gd name="connsiteY1" fmla="*/ 0 h 2500380"/>
              <a:gd name="connsiteX2" fmla="*/ 11576868 w 11576868"/>
              <a:gd name="connsiteY2" fmla="*/ 2500380 h 2500380"/>
              <a:gd name="connsiteX3" fmla="*/ 0 w 11576868"/>
              <a:gd name="connsiteY3" fmla="*/ 2500380 h 2500380"/>
              <a:gd name="connsiteX4" fmla="*/ 0 w 11576868"/>
              <a:gd name="connsiteY4" fmla="*/ 0 h 2500380"/>
              <a:gd name="connsiteX0" fmla="*/ 0 w 11576868"/>
              <a:gd name="connsiteY0" fmla="*/ 0 h 2500380"/>
              <a:gd name="connsiteX1" fmla="*/ 8817918 w 11576868"/>
              <a:gd name="connsiteY1" fmla="*/ 0 h 2500380"/>
              <a:gd name="connsiteX2" fmla="*/ 11576868 w 11576868"/>
              <a:gd name="connsiteY2" fmla="*/ 2500380 h 2500380"/>
              <a:gd name="connsiteX3" fmla="*/ 0 w 11576868"/>
              <a:gd name="connsiteY3" fmla="*/ 2500380 h 2500380"/>
              <a:gd name="connsiteX4" fmla="*/ 0 w 11576868"/>
              <a:gd name="connsiteY4" fmla="*/ 0 h 2500380"/>
              <a:gd name="connsiteX0" fmla="*/ 0 w 11576868"/>
              <a:gd name="connsiteY0" fmla="*/ 0 h 2500380"/>
              <a:gd name="connsiteX1" fmla="*/ 8558838 w 11576868"/>
              <a:gd name="connsiteY1" fmla="*/ 0 h 2500380"/>
              <a:gd name="connsiteX2" fmla="*/ 11576868 w 11576868"/>
              <a:gd name="connsiteY2" fmla="*/ 2500380 h 2500380"/>
              <a:gd name="connsiteX3" fmla="*/ 0 w 11576868"/>
              <a:gd name="connsiteY3" fmla="*/ 2500380 h 2500380"/>
              <a:gd name="connsiteX4" fmla="*/ 0 w 11576868"/>
              <a:gd name="connsiteY4" fmla="*/ 0 h 2500380"/>
              <a:gd name="connsiteX0" fmla="*/ 0 w 11576868"/>
              <a:gd name="connsiteY0" fmla="*/ 10567 h 2510947"/>
              <a:gd name="connsiteX1" fmla="*/ 8558838 w 11576868"/>
              <a:gd name="connsiteY1" fmla="*/ 10567 h 2510947"/>
              <a:gd name="connsiteX2" fmla="*/ 11576868 w 11576868"/>
              <a:gd name="connsiteY2" fmla="*/ 2510947 h 2510947"/>
              <a:gd name="connsiteX3" fmla="*/ 0 w 11576868"/>
              <a:gd name="connsiteY3" fmla="*/ 2510947 h 2510947"/>
              <a:gd name="connsiteX4" fmla="*/ 0 w 11576868"/>
              <a:gd name="connsiteY4" fmla="*/ 10567 h 2510947"/>
              <a:gd name="connsiteX0" fmla="*/ 0 w 11576868"/>
              <a:gd name="connsiteY0" fmla="*/ 462 h 2500842"/>
              <a:gd name="connsiteX1" fmla="*/ 8558838 w 11576868"/>
              <a:gd name="connsiteY1" fmla="*/ 462 h 2500842"/>
              <a:gd name="connsiteX2" fmla="*/ 11576868 w 11576868"/>
              <a:gd name="connsiteY2" fmla="*/ 2500842 h 2500842"/>
              <a:gd name="connsiteX3" fmla="*/ 0 w 11576868"/>
              <a:gd name="connsiteY3" fmla="*/ 2500842 h 2500842"/>
              <a:gd name="connsiteX4" fmla="*/ 0 w 11576868"/>
              <a:gd name="connsiteY4" fmla="*/ 462 h 2500842"/>
              <a:gd name="connsiteX0" fmla="*/ 0 w 11576868"/>
              <a:gd name="connsiteY0" fmla="*/ 30928 h 2531308"/>
              <a:gd name="connsiteX1" fmla="*/ 8558838 w 11576868"/>
              <a:gd name="connsiteY1" fmla="*/ 448 h 2531308"/>
              <a:gd name="connsiteX2" fmla="*/ 11576868 w 11576868"/>
              <a:gd name="connsiteY2" fmla="*/ 2531308 h 2531308"/>
              <a:gd name="connsiteX3" fmla="*/ 0 w 11576868"/>
              <a:gd name="connsiteY3" fmla="*/ 2531308 h 2531308"/>
              <a:gd name="connsiteX4" fmla="*/ 0 w 11576868"/>
              <a:gd name="connsiteY4" fmla="*/ 30928 h 2531308"/>
              <a:gd name="connsiteX0" fmla="*/ 0 w 11576868"/>
              <a:gd name="connsiteY0" fmla="*/ 30480 h 2530860"/>
              <a:gd name="connsiteX1" fmla="*/ 8558838 w 11576868"/>
              <a:gd name="connsiteY1" fmla="*/ 0 h 2530860"/>
              <a:gd name="connsiteX2" fmla="*/ 11576868 w 11576868"/>
              <a:gd name="connsiteY2" fmla="*/ 2530860 h 2530860"/>
              <a:gd name="connsiteX3" fmla="*/ 0 w 11576868"/>
              <a:gd name="connsiteY3" fmla="*/ 2530860 h 2530860"/>
              <a:gd name="connsiteX4" fmla="*/ 0 w 11576868"/>
              <a:gd name="connsiteY4" fmla="*/ 30480 h 2530860"/>
              <a:gd name="connsiteX0" fmla="*/ 0 w 11576868"/>
              <a:gd name="connsiteY0" fmla="*/ 30480 h 2530860"/>
              <a:gd name="connsiteX1" fmla="*/ 8558838 w 11576868"/>
              <a:gd name="connsiteY1" fmla="*/ 0 h 2530860"/>
              <a:gd name="connsiteX2" fmla="*/ 11576868 w 11576868"/>
              <a:gd name="connsiteY2" fmla="*/ 2530860 h 2530860"/>
              <a:gd name="connsiteX3" fmla="*/ 0 w 11576868"/>
              <a:gd name="connsiteY3" fmla="*/ 2530860 h 2530860"/>
              <a:gd name="connsiteX4" fmla="*/ 0 w 11576868"/>
              <a:gd name="connsiteY4" fmla="*/ 30480 h 253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868" h="2530860">
                <a:moveTo>
                  <a:pt x="0" y="30480"/>
                </a:moveTo>
                <a:lnTo>
                  <a:pt x="8558838" y="0"/>
                </a:lnTo>
                <a:cubicBezTo>
                  <a:pt x="10335916" y="20490"/>
                  <a:pt x="11453941" y="1016850"/>
                  <a:pt x="11576868" y="2530860"/>
                </a:cubicBezTo>
                <a:lnTo>
                  <a:pt x="0" y="2530860"/>
                </a:lnTo>
                <a:lnTo>
                  <a:pt x="0" y="30480"/>
                </a:lnTo>
                <a:close/>
              </a:path>
            </a:pathLst>
          </a:custGeom>
          <a:solidFill>
            <a:schemeClr val="accent2">
              <a:lumMod val="75000"/>
              <a:alpha val="80000"/>
            </a:schemeClr>
          </a:solidFill>
        </p:spPr>
        <p:txBody>
          <a:bodyPr anchor="t"/>
          <a:lstStyle>
            <a:lvl1pPr marL="914400" indent="0">
              <a:lnSpc>
                <a:spcPct val="400000"/>
              </a:lnSpc>
              <a:buNone/>
              <a:defRPr>
                <a:solidFill>
                  <a:schemeClr val="bg2"/>
                </a:solidFill>
              </a:defRPr>
            </a:lvl1pPr>
          </a:lstStyle>
          <a:p>
            <a:r>
              <a:rPr lang="it-IT">
                <a:solidFill>
                  <a:srgbClr val="FFFFFF"/>
                </a:solidFill>
              </a:rPr>
              <a:t>Fare clic per modificare lo stile del sottotitolo dello schema</a:t>
            </a:r>
            <a:endParaRPr lang="en-US" dirty="0">
              <a:solidFill>
                <a:srgbClr val="FFFFFF"/>
              </a:solidFill>
            </a:endParaRPr>
          </a:p>
        </p:txBody>
      </p:sp>
    </p:spTree>
    <p:extLst>
      <p:ext uri="{BB962C8B-B14F-4D97-AF65-F5344CB8AC3E}">
        <p14:creationId xmlns:p14="http://schemas.microsoft.com/office/powerpoint/2010/main" val="3063901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839C-7D7A-49F1-8BFE-85C6C7D78BE7}"/>
              </a:ext>
            </a:extLst>
          </p:cNvPr>
          <p:cNvSpPr>
            <a:spLocks noGrp="1"/>
          </p:cNvSpPr>
          <p:nvPr>
            <p:ph type="title"/>
          </p:nvPr>
        </p:nvSpPr>
        <p:spPr>
          <a:xfrm>
            <a:off x="905256" y="448056"/>
            <a:ext cx="9914859" cy="1329004"/>
          </a:xfrm>
        </p:spPr>
        <p:txBody>
          <a:bodyPr>
            <a:normAutofit/>
          </a:bodyPr>
          <a:lstStyle>
            <a:lvl1pPr>
              <a:lnSpc>
                <a:spcPct val="100000"/>
              </a:lnSpc>
              <a:defRPr sz="4000"/>
            </a:lvl1p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C7E748DC-EBB9-44C6-8566-38F87FF7FD53}"/>
              </a:ext>
            </a:extLst>
          </p:cNvPr>
          <p:cNvSpPr>
            <a:spLocks noGrp="1"/>
          </p:cNvSpPr>
          <p:nvPr>
            <p:ph idx="1"/>
          </p:nvPr>
        </p:nvSpPr>
        <p:spPr>
          <a:xfrm>
            <a:off x="914400" y="1919673"/>
            <a:ext cx="9914860" cy="4123318"/>
          </a:xfrm>
        </p:spPr>
        <p:txBody>
          <a:bodyPr>
            <a:normAutofit/>
          </a:bodyPr>
          <a:lstStyle>
            <a:lvl1pPr>
              <a:defRPr sz="2000"/>
            </a:lvl1pPr>
            <a:lvl2pPr>
              <a:defRPr sz="1800"/>
            </a:lvl2pPr>
            <a:lvl3pPr>
              <a:defRPr sz="1600"/>
            </a:lvl3pPr>
            <a:lvl4pPr>
              <a:defRPr sz="1400"/>
            </a:lvl4pPr>
            <a:lvl5pP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BFA2F5AB-D8C6-4AE1-8FAE-CD0499CB6D03}"/>
              </a:ext>
            </a:extLst>
          </p:cNvPr>
          <p:cNvSpPr>
            <a:spLocks noGrp="1"/>
          </p:cNvSpPr>
          <p:nvPr>
            <p:ph type="ftr" sz="quarter" idx="11"/>
          </p:nvPr>
        </p:nvSpPr>
        <p:spPr>
          <a:xfrm>
            <a:off x="914400" y="6437376"/>
            <a:ext cx="3775914" cy="365125"/>
          </a:xfrm>
        </p:spPr>
        <p:txBody>
          <a:bodyPr/>
          <a:lstStyle>
            <a:lvl1pPr algn="l">
              <a:defRPr>
                <a:solidFill>
                  <a:schemeClr val="accent2"/>
                </a:solidFill>
              </a:defRPr>
            </a:lvl1pPr>
          </a:lstStyle>
          <a:p>
            <a:r>
              <a:rPr lang="en-US"/>
              <a:t>Elena Sofia Capra - Plato's Divine Comedy</a:t>
            </a:r>
            <a:endParaRPr lang="en-US" dirty="0"/>
          </a:p>
        </p:txBody>
      </p:sp>
      <p:sp>
        <p:nvSpPr>
          <p:cNvPr id="4" name="Date Placeholder 3">
            <a:extLst>
              <a:ext uri="{FF2B5EF4-FFF2-40B4-BE49-F238E27FC236}">
                <a16:creationId xmlns:a16="http://schemas.microsoft.com/office/drawing/2014/main" id="{F7342198-F50F-4C8A-9BD9-4CC3950F8FA8}"/>
              </a:ext>
            </a:extLst>
          </p:cNvPr>
          <p:cNvSpPr>
            <a:spLocks noGrp="1"/>
          </p:cNvSpPr>
          <p:nvPr>
            <p:ph type="dt" sz="half" idx="10"/>
          </p:nvPr>
        </p:nvSpPr>
        <p:spPr>
          <a:xfrm>
            <a:off x="9323285" y="6434524"/>
            <a:ext cx="2067867" cy="365125"/>
          </a:xfrm>
        </p:spPr>
        <p:txBody>
          <a:bodyPr/>
          <a:lstStyle>
            <a:lvl1pPr algn="r">
              <a:defRPr>
                <a:solidFill>
                  <a:schemeClr val="bg2"/>
                </a:solidFill>
              </a:defRPr>
            </a:lvl1pPr>
          </a:lstStyle>
          <a:p>
            <a:r>
              <a:rPr lang="it-IT"/>
              <a:t>30/09/2022</a:t>
            </a:r>
            <a:endParaRPr lang="en-US" dirty="0"/>
          </a:p>
        </p:txBody>
      </p:sp>
      <p:sp>
        <p:nvSpPr>
          <p:cNvPr id="6" name="Slide Number Placeholder 5">
            <a:extLst>
              <a:ext uri="{FF2B5EF4-FFF2-40B4-BE49-F238E27FC236}">
                <a16:creationId xmlns:a16="http://schemas.microsoft.com/office/drawing/2014/main" id="{175C58D8-B582-4DB3-A94D-056240199750}"/>
              </a:ext>
            </a:extLst>
          </p:cNvPr>
          <p:cNvSpPr>
            <a:spLocks noGrp="1"/>
          </p:cNvSpPr>
          <p:nvPr>
            <p:ph type="sldNum" sz="quarter" idx="12"/>
          </p:nvPr>
        </p:nvSpPr>
        <p:spPr>
          <a:xfrm>
            <a:off x="11391152" y="6434524"/>
            <a:ext cx="693261" cy="365125"/>
          </a:xfrm>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34695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Chart Table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839C-7D7A-49F1-8BFE-85C6C7D78BE7}"/>
              </a:ext>
            </a:extLst>
          </p:cNvPr>
          <p:cNvSpPr>
            <a:spLocks noGrp="1"/>
          </p:cNvSpPr>
          <p:nvPr>
            <p:ph type="title"/>
          </p:nvPr>
        </p:nvSpPr>
        <p:spPr>
          <a:xfrm>
            <a:off x="905256" y="448056"/>
            <a:ext cx="9914859" cy="1329004"/>
          </a:xfrm>
        </p:spPr>
        <p:txBody>
          <a:bodyPr>
            <a:normAutofit/>
          </a:bodyPr>
          <a:lstStyle>
            <a:lvl1pPr>
              <a:lnSpc>
                <a:spcPct val="100000"/>
              </a:lnSpc>
              <a:defRPr sz="4000"/>
            </a:lvl1p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C7E748DC-EBB9-44C6-8566-38F87FF7FD53}"/>
              </a:ext>
            </a:extLst>
          </p:cNvPr>
          <p:cNvSpPr>
            <a:spLocks noGrp="1"/>
          </p:cNvSpPr>
          <p:nvPr>
            <p:ph idx="1"/>
          </p:nvPr>
        </p:nvSpPr>
        <p:spPr>
          <a:xfrm>
            <a:off x="853440" y="1825625"/>
            <a:ext cx="10500360" cy="4351338"/>
          </a:xfrm>
        </p:spPr>
        <p:txBody>
          <a:bodyPr>
            <a:normAutofit/>
          </a:bodyPr>
          <a:lstStyle>
            <a:lvl1pPr>
              <a:defRPr sz="2000"/>
            </a:lvl1pPr>
            <a:lvl2pPr>
              <a:defRPr sz="1800"/>
            </a:lvl2pPr>
            <a:lvl3pPr>
              <a:defRPr sz="1600"/>
            </a:lvl3pPr>
            <a:lvl4pPr>
              <a:defRPr sz="1400"/>
            </a:lvl4pPr>
            <a:lvl5pP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BFA2F5AB-D8C6-4AE1-8FAE-CD0499CB6D03}"/>
              </a:ext>
            </a:extLst>
          </p:cNvPr>
          <p:cNvSpPr>
            <a:spLocks noGrp="1"/>
          </p:cNvSpPr>
          <p:nvPr>
            <p:ph type="ftr" sz="quarter" idx="11"/>
          </p:nvPr>
        </p:nvSpPr>
        <p:spPr>
          <a:xfrm>
            <a:off x="914400" y="6437376"/>
            <a:ext cx="3775914" cy="365125"/>
          </a:xfrm>
        </p:spPr>
        <p:txBody>
          <a:bodyPr/>
          <a:lstStyle>
            <a:lvl1pPr algn="l">
              <a:defRPr>
                <a:solidFill>
                  <a:schemeClr val="accent2"/>
                </a:solidFill>
              </a:defRPr>
            </a:lvl1pPr>
          </a:lstStyle>
          <a:p>
            <a:r>
              <a:rPr lang="en-US"/>
              <a:t>Elena Sofia Capra - Plato's Divine Comedy</a:t>
            </a:r>
            <a:endParaRPr lang="en-US" dirty="0"/>
          </a:p>
        </p:txBody>
      </p:sp>
      <p:sp>
        <p:nvSpPr>
          <p:cNvPr id="4" name="Date Placeholder 3">
            <a:extLst>
              <a:ext uri="{FF2B5EF4-FFF2-40B4-BE49-F238E27FC236}">
                <a16:creationId xmlns:a16="http://schemas.microsoft.com/office/drawing/2014/main" id="{F7342198-F50F-4C8A-9BD9-4CC3950F8FA8}"/>
              </a:ext>
            </a:extLst>
          </p:cNvPr>
          <p:cNvSpPr>
            <a:spLocks noGrp="1"/>
          </p:cNvSpPr>
          <p:nvPr>
            <p:ph type="dt" sz="half" idx="10"/>
          </p:nvPr>
        </p:nvSpPr>
        <p:spPr>
          <a:xfrm>
            <a:off x="9323285" y="6434524"/>
            <a:ext cx="2067867" cy="365125"/>
          </a:xfrm>
        </p:spPr>
        <p:txBody>
          <a:bodyPr/>
          <a:lstStyle>
            <a:lvl1pPr algn="r">
              <a:defRPr>
                <a:solidFill>
                  <a:schemeClr val="bg2"/>
                </a:solidFill>
              </a:defRPr>
            </a:lvl1pPr>
          </a:lstStyle>
          <a:p>
            <a:r>
              <a:rPr lang="it-IT"/>
              <a:t>30/09/2022</a:t>
            </a:r>
            <a:endParaRPr lang="en-US" dirty="0"/>
          </a:p>
        </p:txBody>
      </p:sp>
      <p:sp>
        <p:nvSpPr>
          <p:cNvPr id="6" name="Slide Number Placeholder 5">
            <a:extLst>
              <a:ext uri="{FF2B5EF4-FFF2-40B4-BE49-F238E27FC236}">
                <a16:creationId xmlns:a16="http://schemas.microsoft.com/office/drawing/2014/main" id="{175C58D8-B582-4DB3-A94D-056240199750}"/>
              </a:ext>
            </a:extLst>
          </p:cNvPr>
          <p:cNvSpPr>
            <a:spLocks noGrp="1"/>
          </p:cNvSpPr>
          <p:nvPr>
            <p:ph type="sldNum" sz="quarter" idx="12"/>
          </p:nvPr>
        </p:nvSpPr>
        <p:spPr>
          <a:xfrm>
            <a:off x="11391152" y="6434524"/>
            <a:ext cx="693261" cy="365125"/>
          </a:xfrm>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3944635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bg>
      <p:bgPr>
        <a:solidFill>
          <a:schemeClr val="accent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9F47EA1B-2641-431A-B894-4A66FC5A0484}"/>
              </a:ext>
              <a:ext uri="{C183D7F6-B498-43B3-948B-1728B52AA6E4}">
                <adec:decorative xmlns:adec="http://schemas.microsoft.com/office/drawing/2017/decorative" val="1"/>
              </a:ext>
            </a:extLst>
          </p:cNvPr>
          <p:cNvSpPr/>
          <p:nvPr userDrawn="1"/>
        </p:nvSpPr>
        <p:spPr>
          <a:xfrm rot="16200000">
            <a:off x="6246663" y="-1789711"/>
            <a:ext cx="3354778" cy="6934200"/>
          </a:xfrm>
          <a:custGeom>
            <a:avLst/>
            <a:gdLst>
              <a:gd name="connsiteX0" fmla="*/ 2352312 w 2353172"/>
              <a:gd name="connsiteY0" fmla="*/ 0 h 4863918"/>
              <a:gd name="connsiteX1" fmla="*/ 2353172 w 2353172"/>
              <a:gd name="connsiteY1" fmla="*/ 0 h 4863918"/>
              <a:gd name="connsiteX2" fmla="*/ 2353172 w 2353172"/>
              <a:gd name="connsiteY2" fmla="*/ 4863918 h 4863918"/>
              <a:gd name="connsiteX3" fmla="*/ 2352312 w 2353172"/>
              <a:gd name="connsiteY3" fmla="*/ 4863918 h 4863918"/>
              <a:gd name="connsiteX4" fmla="*/ 2340504 w 2353172"/>
              <a:gd name="connsiteY4" fmla="*/ 4630072 h 4863918"/>
              <a:gd name="connsiteX5" fmla="*/ 134816 w 2353172"/>
              <a:gd name="connsiteY5" fmla="*/ 2438342 h 4863918"/>
              <a:gd name="connsiteX6" fmla="*/ 0 w 2353172"/>
              <a:gd name="connsiteY6" fmla="*/ 2431959 h 4863918"/>
              <a:gd name="connsiteX7" fmla="*/ 134816 w 2353172"/>
              <a:gd name="connsiteY7" fmla="*/ 2425576 h 4863918"/>
              <a:gd name="connsiteX8" fmla="*/ 2340504 w 2353172"/>
              <a:gd name="connsiteY8" fmla="*/ 233845 h 486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3172" h="4863918">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itle 1">
            <a:extLst>
              <a:ext uri="{FF2B5EF4-FFF2-40B4-BE49-F238E27FC236}">
                <a16:creationId xmlns:a16="http://schemas.microsoft.com/office/drawing/2014/main" id="{F21A2820-A76E-454D-9A0E-F8F7B2136764}"/>
              </a:ext>
            </a:extLst>
          </p:cNvPr>
          <p:cNvSpPr>
            <a:spLocks noGrp="1"/>
          </p:cNvSpPr>
          <p:nvPr>
            <p:ph type="ctrTitle"/>
          </p:nvPr>
        </p:nvSpPr>
        <p:spPr>
          <a:xfrm>
            <a:off x="1249327" y="919717"/>
            <a:ext cx="5761074" cy="3423684"/>
          </a:xfrm>
        </p:spPr>
        <p:txBody>
          <a:bodyPr anchor="b"/>
          <a:lstStyle>
            <a:lvl1pPr>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9" name="Subtitle 2">
            <a:extLst>
              <a:ext uri="{FF2B5EF4-FFF2-40B4-BE49-F238E27FC236}">
                <a16:creationId xmlns:a16="http://schemas.microsoft.com/office/drawing/2014/main" id="{0ED9A69A-6A32-4722-924D-7FEFEA9195BD}"/>
              </a:ext>
            </a:extLst>
          </p:cNvPr>
          <p:cNvSpPr>
            <a:spLocks noGrp="1"/>
          </p:cNvSpPr>
          <p:nvPr>
            <p:ph type="subTitle" idx="1"/>
          </p:nvPr>
        </p:nvSpPr>
        <p:spPr>
          <a:xfrm>
            <a:off x="1249327" y="4795284"/>
            <a:ext cx="4846674" cy="1084522"/>
          </a:xfrm>
        </p:spPr>
        <p:txBody>
          <a:bodyPr/>
          <a:lstStyle>
            <a:lvl1pPr>
              <a:buNone/>
              <a:defRPr>
                <a:solidFill>
                  <a:schemeClr val="bg2"/>
                </a:solidFill>
              </a:defRPr>
            </a:lvl1pPr>
          </a:lstStyle>
          <a:p>
            <a:r>
              <a:rPr lang="it-IT">
                <a:solidFill>
                  <a:srgbClr val="FFFFFF"/>
                </a:solidFill>
              </a:rPr>
              <a:t>Fare clic per modificare lo stile del sottotitolo dello schema</a:t>
            </a:r>
            <a:endParaRPr lang="en-US" dirty="0">
              <a:solidFill>
                <a:srgbClr val="FFFFFF"/>
              </a:solidFill>
            </a:endParaRPr>
          </a:p>
        </p:txBody>
      </p:sp>
      <p:sp>
        <p:nvSpPr>
          <p:cNvPr id="12" name="Freeform: Shape 11">
            <a:extLst>
              <a:ext uri="{FF2B5EF4-FFF2-40B4-BE49-F238E27FC236}">
                <a16:creationId xmlns:a16="http://schemas.microsoft.com/office/drawing/2014/main" id="{F1587820-C6FA-402E-9F8D-2DAE5BF9588D}"/>
              </a:ext>
              <a:ext uri="{C183D7F6-B498-43B3-948B-1728B52AA6E4}">
                <adec:decorative xmlns:adec="http://schemas.microsoft.com/office/drawing/2017/decorative" val="1"/>
              </a:ext>
            </a:extLst>
          </p:cNvPr>
          <p:cNvSpPr/>
          <p:nvPr userDrawn="1"/>
        </p:nvSpPr>
        <p:spPr>
          <a:xfrm rot="5400000">
            <a:off x="4513861" y="3447061"/>
            <a:ext cx="3354778" cy="3467100"/>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a:xfrm>
            <a:off x="1252728" y="6434560"/>
            <a:ext cx="3428012" cy="365125"/>
          </a:xfrm>
        </p:spPr>
        <p:txBody>
          <a:bodyPr/>
          <a:lstStyle>
            <a:lvl1pPr>
              <a:defRPr>
                <a:solidFill>
                  <a:schemeClr val="bg2"/>
                </a:solidFill>
              </a:defRPr>
            </a:lvl1pPr>
          </a:lstStyle>
          <a:p>
            <a:r>
              <a:rPr lang="en-US"/>
              <a:t>Elena Sofia Capra - Plato's Divine Comedy</a:t>
            </a:r>
            <a:endParaRPr lang="en-US" dirty="0"/>
          </a:p>
        </p:txBody>
      </p:sp>
      <p:sp>
        <p:nvSpPr>
          <p:cNvPr id="19" name="Picture Placeholder 18">
            <a:extLst>
              <a:ext uri="{FF2B5EF4-FFF2-40B4-BE49-F238E27FC236}">
                <a16:creationId xmlns:a16="http://schemas.microsoft.com/office/drawing/2014/main" id="{31E70801-1BA4-4276-9934-E418115C0325}"/>
              </a:ext>
            </a:extLst>
          </p:cNvPr>
          <p:cNvSpPr>
            <a:spLocks noGrp="1"/>
          </p:cNvSpPr>
          <p:nvPr>
            <p:ph type="pic" sz="quarter" idx="13"/>
          </p:nvPr>
        </p:nvSpPr>
        <p:spPr>
          <a:xfrm>
            <a:off x="7924800" y="1"/>
            <a:ext cx="4267200" cy="6858000"/>
          </a:xfrm>
          <a:custGeom>
            <a:avLst/>
            <a:gdLst>
              <a:gd name="connsiteX0" fmla="*/ 3466352 w 4267200"/>
              <a:gd name="connsiteY0" fmla="*/ 0 h 6858000"/>
              <a:gd name="connsiteX1" fmla="*/ 4267200 w 4267200"/>
              <a:gd name="connsiteY1" fmla="*/ 0 h 6858000"/>
              <a:gd name="connsiteX2" fmla="*/ 4267200 w 4267200"/>
              <a:gd name="connsiteY2" fmla="*/ 6858000 h 6858000"/>
              <a:gd name="connsiteX3" fmla="*/ 0 w 4267200"/>
              <a:gd name="connsiteY3" fmla="*/ 6858000 h 6858000"/>
              <a:gd name="connsiteX4" fmla="*/ 0 w 4267200"/>
              <a:gd name="connsiteY4" fmla="*/ 3338980 h 6858000"/>
              <a:gd name="connsiteX5" fmla="*/ 8352 w 4267200"/>
              <a:gd name="connsiteY5" fmla="*/ 3162578 h 6858000"/>
              <a:gd name="connsiteX6" fmla="*/ 3132972 w 4267200"/>
              <a:gd name="connsiteY6" fmla="*/ 18059 h 6858000"/>
              <a:gd name="connsiteX7" fmla="*/ 3466352 w 4267200"/>
              <a:gd name="connsiteY7" fmla="*/ 12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67200" h="6858000">
                <a:moveTo>
                  <a:pt x="3466352" y="0"/>
                </a:moveTo>
                <a:lnTo>
                  <a:pt x="4267200" y="0"/>
                </a:lnTo>
                <a:lnTo>
                  <a:pt x="4267200" y="6858000"/>
                </a:lnTo>
                <a:lnTo>
                  <a:pt x="0" y="6858000"/>
                </a:lnTo>
                <a:lnTo>
                  <a:pt x="0" y="3338980"/>
                </a:lnTo>
                <a:lnTo>
                  <a:pt x="8352" y="3162578"/>
                </a:lnTo>
                <a:cubicBezTo>
                  <a:pt x="166042" y="1505839"/>
                  <a:pt x="1479242" y="186005"/>
                  <a:pt x="3132972" y="18059"/>
                </a:cubicBezTo>
                <a:lnTo>
                  <a:pt x="3466352" y="1225"/>
                </a:lnTo>
                <a:close/>
              </a:path>
            </a:pathLst>
          </a:custGeom>
          <a:solidFill>
            <a:schemeClr val="accent6"/>
          </a:solidFill>
        </p:spPr>
        <p:txBody>
          <a:bodyPr wrap="square" anchor="ctr">
            <a:noAutofit/>
          </a:bodyPr>
          <a:lstStyle/>
          <a:p>
            <a:r>
              <a:rPr lang="it-IT"/>
              <a:t>Fare clic sull'icona per inserire un'immagine</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109277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bg>
      <p:bgPr>
        <a:solidFill>
          <a:schemeClr val="accent2">
            <a:lumMod val="75000"/>
          </a:schemeClr>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CA75F14-4851-4FA1-AF45-240D9124B95E}"/>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9AE08278-E6C4-4B25-8343-43C881C00718}"/>
              </a:ext>
              <a:ext uri="{C183D7F6-B498-43B3-948B-1728B52AA6E4}">
                <adec:decorative xmlns:adec="http://schemas.microsoft.com/office/drawing/2017/decorative" val="1"/>
              </a:ext>
            </a:extLst>
          </p:cNvPr>
          <p:cNvSpPr/>
          <p:nvPr userDrawn="1"/>
        </p:nvSpPr>
        <p:spPr>
          <a:xfrm>
            <a:off x="9844850" y="1"/>
            <a:ext cx="2347151" cy="4454343"/>
          </a:xfrm>
          <a:custGeom>
            <a:avLst/>
            <a:gdLst>
              <a:gd name="connsiteX0" fmla="*/ 2329738 w 2347151"/>
              <a:gd name="connsiteY0" fmla="*/ 0 h 4454343"/>
              <a:gd name="connsiteX1" fmla="*/ 2347151 w 2347151"/>
              <a:gd name="connsiteY1" fmla="*/ 0 h 4454343"/>
              <a:gd name="connsiteX2" fmla="*/ 2347151 w 2347151"/>
              <a:gd name="connsiteY2" fmla="*/ 4454343 h 4454343"/>
              <a:gd name="connsiteX3" fmla="*/ 2340504 w 2347151"/>
              <a:gd name="connsiteY3" fmla="*/ 4322705 h 4454343"/>
              <a:gd name="connsiteX4" fmla="*/ 134816 w 2347151"/>
              <a:gd name="connsiteY4" fmla="*/ 2130974 h 4454343"/>
              <a:gd name="connsiteX5" fmla="*/ 0 w 2347151"/>
              <a:gd name="connsiteY5" fmla="*/ 2124591 h 4454343"/>
              <a:gd name="connsiteX6" fmla="*/ 134816 w 2347151"/>
              <a:gd name="connsiteY6" fmla="*/ 2118208 h 4454343"/>
              <a:gd name="connsiteX7" fmla="*/ 2309087 w 2347151"/>
              <a:gd name="connsiteY7" fmla="*/ 141037 h 44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7151" h="4454343">
                <a:moveTo>
                  <a:pt x="2329738" y="0"/>
                </a:moveTo>
                <a:lnTo>
                  <a:pt x="2347151" y="0"/>
                </a:lnTo>
                <a:lnTo>
                  <a:pt x="2347151" y="4454343"/>
                </a:lnTo>
                <a:lnTo>
                  <a:pt x="2340504" y="4322705"/>
                </a:lnTo>
                <a:cubicBezTo>
                  <a:pt x="2222700" y="3162715"/>
                  <a:pt x="1296917" y="2241584"/>
                  <a:pt x="134816" y="2130974"/>
                </a:cubicBezTo>
                <a:lnTo>
                  <a:pt x="0" y="2124591"/>
                </a:lnTo>
                <a:lnTo>
                  <a:pt x="134816" y="2118208"/>
                </a:lnTo>
                <a:cubicBezTo>
                  <a:pt x="1224286" y="2014511"/>
                  <a:pt x="2106054" y="1198443"/>
                  <a:pt x="2309087" y="141037"/>
                </a:cubicBezTo>
                <a:close/>
              </a:path>
            </a:pathLst>
          </a:cu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20CC2109-6984-401D-BF1D-B4F0C35B03C1}"/>
              </a:ext>
              <a:ext uri="{C183D7F6-B498-43B3-948B-1728B52AA6E4}">
                <adec:decorative xmlns:adec="http://schemas.microsoft.com/office/drawing/2017/decorative" val="1"/>
              </a:ext>
            </a:extLst>
          </p:cNvPr>
          <p:cNvSpPr/>
          <p:nvPr userDrawn="1"/>
        </p:nvSpPr>
        <p:spPr>
          <a:xfrm>
            <a:off x="9844850" y="-770"/>
            <a:ext cx="2347151" cy="4454343"/>
          </a:xfrm>
          <a:custGeom>
            <a:avLst/>
            <a:gdLst>
              <a:gd name="connsiteX0" fmla="*/ 2329738 w 2347151"/>
              <a:gd name="connsiteY0" fmla="*/ 0 h 4454343"/>
              <a:gd name="connsiteX1" fmla="*/ 2347151 w 2347151"/>
              <a:gd name="connsiteY1" fmla="*/ 0 h 4454343"/>
              <a:gd name="connsiteX2" fmla="*/ 2347151 w 2347151"/>
              <a:gd name="connsiteY2" fmla="*/ 4454343 h 4454343"/>
              <a:gd name="connsiteX3" fmla="*/ 2340504 w 2347151"/>
              <a:gd name="connsiteY3" fmla="*/ 4322705 h 4454343"/>
              <a:gd name="connsiteX4" fmla="*/ 134816 w 2347151"/>
              <a:gd name="connsiteY4" fmla="*/ 2130974 h 4454343"/>
              <a:gd name="connsiteX5" fmla="*/ 0 w 2347151"/>
              <a:gd name="connsiteY5" fmla="*/ 2124591 h 4454343"/>
              <a:gd name="connsiteX6" fmla="*/ 134816 w 2347151"/>
              <a:gd name="connsiteY6" fmla="*/ 2118208 h 4454343"/>
              <a:gd name="connsiteX7" fmla="*/ 2309087 w 2347151"/>
              <a:gd name="connsiteY7" fmla="*/ 141037 h 44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7151" h="4454343">
                <a:moveTo>
                  <a:pt x="2329738" y="0"/>
                </a:moveTo>
                <a:lnTo>
                  <a:pt x="2347151" y="0"/>
                </a:lnTo>
                <a:lnTo>
                  <a:pt x="2347151" y="4454343"/>
                </a:lnTo>
                <a:lnTo>
                  <a:pt x="2340504" y="4322705"/>
                </a:lnTo>
                <a:cubicBezTo>
                  <a:pt x="2222700" y="3162715"/>
                  <a:pt x="1296917" y="2241584"/>
                  <a:pt x="134816" y="2130974"/>
                </a:cubicBezTo>
                <a:lnTo>
                  <a:pt x="0" y="2124591"/>
                </a:lnTo>
                <a:lnTo>
                  <a:pt x="134816" y="2118208"/>
                </a:lnTo>
                <a:cubicBezTo>
                  <a:pt x="1224286" y="2014511"/>
                  <a:pt x="2106054" y="1198443"/>
                  <a:pt x="2309087" y="141037"/>
                </a:cubicBezTo>
                <a:close/>
              </a:path>
            </a:pathLst>
          </a:custGeom>
          <a:solidFill>
            <a:schemeClr val="accent2">
              <a:lumMod val="60000"/>
              <a:lumOff val="40000"/>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Title 1">
            <a:extLst>
              <a:ext uri="{FF2B5EF4-FFF2-40B4-BE49-F238E27FC236}">
                <a16:creationId xmlns:a16="http://schemas.microsoft.com/office/drawing/2014/main" id="{4510ECF1-6DD2-4E35-8398-66D76389712F}"/>
              </a:ext>
            </a:extLst>
          </p:cNvPr>
          <p:cNvSpPr>
            <a:spLocks noGrp="1"/>
          </p:cNvSpPr>
          <p:nvPr>
            <p:ph type="title"/>
          </p:nvPr>
        </p:nvSpPr>
        <p:spPr>
          <a:xfrm>
            <a:off x="1" y="10159"/>
            <a:ext cx="12191999" cy="2128731"/>
          </a:xfrm>
          <a:custGeom>
            <a:avLst/>
            <a:gdLst>
              <a:gd name="connsiteX0" fmla="*/ 0 w 12191999"/>
              <a:gd name="connsiteY0" fmla="*/ 0 h 2123863"/>
              <a:gd name="connsiteX1" fmla="*/ 12191999 w 12191999"/>
              <a:gd name="connsiteY1" fmla="*/ 0 h 2123863"/>
              <a:gd name="connsiteX2" fmla="*/ 12191999 w 12191999"/>
              <a:gd name="connsiteY2" fmla="*/ 0 h 2123863"/>
              <a:gd name="connsiteX3" fmla="*/ 12191999 w 12191999"/>
              <a:gd name="connsiteY3" fmla="*/ 1061932 h 2123863"/>
              <a:gd name="connsiteX4" fmla="*/ 11130067 w 12191999"/>
              <a:gd name="connsiteY4" fmla="*/ 2123864 h 2123863"/>
              <a:gd name="connsiteX5" fmla="*/ 1061932 w 12191999"/>
              <a:gd name="connsiteY5" fmla="*/ 2123863 h 2123863"/>
              <a:gd name="connsiteX6" fmla="*/ 0 w 12191999"/>
              <a:gd name="connsiteY6" fmla="*/ 1061931 h 2123863"/>
              <a:gd name="connsiteX7" fmla="*/ 0 w 12191999"/>
              <a:gd name="connsiteY7" fmla="*/ 0 h 2123863"/>
              <a:gd name="connsiteX8" fmla="*/ 0 w 12191999"/>
              <a:gd name="connsiteY8" fmla="*/ 0 h 2123863"/>
              <a:gd name="connsiteX0" fmla="*/ 0 w 12191999"/>
              <a:gd name="connsiteY0" fmla="*/ 0 h 2123864"/>
              <a:gd name="connsiteX1" fmla="*/ 12191999 w 12191999"/>
              <a:gd name="connsiteY1" fmla="*/ 0 h 2123864"/>
              <a:gd name="connsiteX2" fmla="*/ 12191999 w 12191999"/>
              <a:gd name="connsiteY2" fmla="*/ 0 h 2123864"/>
              <a:gd name="connsiteX3" fmla="*/ 11130067 w 12191999"/>
              <a:gd name="connsiteY3" fmla="*/ 2123864 h 2123864"/>
              <a:gd name="connsiteX4" fmla="*/ 1061932 w 12191999"/>
              <a:gd name="connsiteY4" fmla="*/ 2123863 h 2123864"/>
              <a:gd name="connsiteX5" fmla="*/ 0 w 12191999"/>
              <a:gd name="connsiteY5" fmla="*/ 1061931 h 2123864"/>
              <a:gd name="connsiteX6" fmla="*/ 0 w 12191999"/>
              <a:gd name="connsiteY6" fmla="*/ 0 h 2123864"/>
              <a:gd name="connsiteX7" fmla="*/ 0 w 12191999"/>
              <a:gd name="connsiteY7" fmla="*/ 0 h 2123864"/>
              <a:gd name="connsiteX0" fmla="*/ 0 w 12191999"/>
              <a:gd name="connsiteY0" fmla="*/ 0 h 2123863"/>
              <a:gd name="connsiteX1" fmla="*/ 12191999 w 12191999"/>
              <a:gd name="connsiteY1" fmla="*/ 0 h 2123863"/>
              <a:gd name="connsiteX2" fmla="*/ 12191999 w 12191999"/>
              <a:gd name="connsiteY2" fmla="*/ 0 h 2123863"/>
              <a:gd name="connsiteX3" fmla="*/ 10261387 w 12191999"/>
              <a:gd name="connsiteY3" fmla="*/ 2108624 h 2123863"/>
              <a:gd name="connsiteX4" fmla="*/ 1061932 w 12191999"/>
              <a:gd name="connsiteY4" fmla="*/ 2123863 h 2123863"/>
              <a:gd name="connsiteX5" fmla="*/ 0 w 12191999"/>
              <a:gd name="connsiteY5" fmla="*/ 1061931 h 2123863"/>
              <a:gd name="connsiteX6" fmla="*/ 0 w 12191999"/>
              <a:gd name="connsiteY6" fmla="*/ 0 h 2123863"/>
              <a:gd name="connsiteX7" fmla="*/ 0 w 12191999"/>
              <a:gd name="connsiteY7" fmla="*/ 0 h 2123863"/>
              <a:gd name="connsiteX0" fmla="*/ 0 w 12191999"/>
              <a:gd name="connsiteY0" fmla="*/ 0 h 2123863"/>
              <a:gd name="connsiteX1" fmla="*/ 12191999 w 12191999"/>
              <a:gd name="connsiteY1" fmla="*/ 0 h 2123863"/>
              <a:gd name="connsiteX2" fmla="*/ 12191999 w 12191999"/>
              <a:gd name="connsiteY2" fmla="*/ 0 h 2123863"/>
              <a:gd name="connsiteX3" fmla="*/ 9758467 w 12191999"/>
              <a:gd name="connsiteY3" fmla="*/ 2108624 h 2123863"/>
              <a:gd name="connsiteX4" fmla="*/ 1061932 w 12191999"/>
              <a:gd name="connsiteY4" fmla="*/ 2123863 h 2123863"/>
              <a:gd name="connsiteX5" fmla="*/ 0 w 12191999"/>
              <a:gd name="connsiteY5" fmla="*/ 1061931 h 2123863"/>
              <a:gd name="connsiteX6" fmla="*/ 0 w 12191999"/>
              <a:gd name="connsiteY6" fmla="*/ 0 h 2123863"/>
              <a:gd name="connsiteX7" fmla="*/ 0 w 12191999"/>
              <a:gd name="connsiteY7" fmla="*/ 0 h 2123863"/>
              <a:gd name="connsiteX0" fmla="*/ 0 w 12191999"/>
              <a:gd name="connsiteY0" fmla="*/ 0 h 2123864"/>
              <a:gd name="connsiteX1" fmla="*/ 12191999 w 12191999"/>
              <a:gd name="connsiteY1" fmla="*/ 0 h 2123864"/>
              <a:gd name="connsiteX2" fmla="*/ 12191999 w 12191999"/>
              <a:gd name="connsiteY2" fmla="*/ 0 h 2123864"/>
              <a:gd name="connsiteX3" fmla="*/ 9636547 w 12191999"/>
              <a:gd name="connsiteY3" fmla="*/ 2123864 h 2123864"/>
              <a:gd name="connsiteX4" fmla="*/ 1061932 w 12191999"/>
              <a:gd name="connsiteY4" fmla="*/ 2123863 h 2123864"/>
              <a:gd name="connsiteX5" fmla="*/ 0 w 12191999"/>
              <a:gd name="connsiteY5" fmla="*/ 1061931 h 2123864"/>
              <a:gd name="connsiteX6" fmla="*/ 0 w 12191999"/>
              <a:gd name="connsiteY6" fmla="*/ 0 h 2123864"/>
              <a:gd name="connsiteX7" fmla="*/ 0 w 12191999"/>
              <a:gd name="connsiteY7" fmla="*/ 0 h 2123864"/>
              <a:gd name="connsiteX0" fmla="*/ 0 w 12191999"/>
              <a:gd name="connsiteY0" fmla="*/ 0 h 2123864"/>
              <a:gd name="connsiteX1" fmla="*/ 12191999 w 12191999"/>
              <a:gd name="connsiteY1" fmla="*/ 0 h 2123864"/>
              <a:gd name="connsiteX2" fmla="*/ 12191999 w 12191999"/>
              <a:gd name="connsiteY2" fmla="*/ 0 h 2123864"/>
              <a:gd name="connsiteX3" fmla="*/ 9636547 w 12191999"/>
              <a:gd name="connsiteY3" fmla="*/ 2123864 h 2123864"/>
              <a:gd name="connsiteX4" fmla="*/ 1061932 w 12191999"/>
              <a:gd name="connsiteY4" fmla="*/ 2123863 h 2123864"/>
              <a:gd name="connsiteX5" fmla="*/ 0 w 12191999"/>
              <a:gd name="connsiteY5" fmla="*/ 1061931 h 2123864"/>
              <a:gd name="connsiteX6" fmla="*/ 0 w 12191999"/>
              <a:gd name="connsiteY6" fmla="*/ 0 h 2123864"/>
              <a:gd name="connsiteX7" fmla="*/ 0 w 12191999"/>
              <a:gd name="connsiteY7" fmla="*/ 0 h 2123864"/>
              <a:gd name="connsiteX0" fmla="*/ 0 w 12191999"/>
              <a:gd name="connsiteY0" fmla="*/ 0 h 2123864"/>
              <a:gd name="connsiteX1" fmla="*/ 12191999 w 12191999"/>
              <a:gd name="connsiteY1" fmla="*/ 0 h 2123864"/>
              <a:gd name="connsiteX2" fmla="*/ 11612879 w 12191999"/>
              <a:gd name="connsiteY2" fmla="*/ 381000 h 2123864"/>
              <a:gd name="connsiteX3" fmla="*/ 9636547 w 12191999"/>
              <a:gd name="connsiteY3" fmla="*/ 2123864 h 2123864"/>
              <a:gd name="connsiteX4" fmla="*/ 1061932 w 12191999"/>
              <a:gd name="connsiteY4" fmla="*/ 2123863 h 2123864"/>
              <a:gd name="connsiteX5" fmla="*/ 0 w 12191999"/>
              <a:gd name="connsiteY5" fmla="*/ 1061931 h 2123864"/>
              <a:gd name="connsiteX6" fmla="*/ 0 w 12191999"/>
              <a:gd name="connsiteY6" fmla="*/ 0 h 2123864"/>
              <a:gd name="connsiteX7" fmla="*/ 0 w 12191999"/>
              <a:gd name="connsiteY7" fmla="*/ 0 h 2123864"/>
              <a:gd name="connsiteX0" fmla="*/ 0 w 12191999"/>
              <a:gd name="connsiteY0" fmla="*/ 0 h 2123864"/>
              <a:gd name="connsiteX1" fmla="*/ 12191999 w 12191999"/>
              <a:gd name="connsiteY1" fmla="*/ 0 h 2123864"/>
              <a:gd name="connsiteX2" fmla="*/ 11612879 w 12191999"/>
              <a:gd name="connsiteY2" fmla="*/ 381000 h 2123864"/>
              <a:gd name="connsiteX3" fmla="*/ 9636547 w 12191999"/>
              <a:gd name="connsiteY3" fmla="*/ 2123864 h 2123864"/>
              <a:gd name="connsiteX4" fmla="*/ 1061932 w 12191999"/>
              <a:gd name="connsiteY4" fmla="*/ 2123863 h 2123864"/>
              <a:gd name="connsiteX5" fmla="*/ 0 w 12191999"/>
              <a:gd name="connsiteY5" fmla="*/ 1061931 h 2123864"/>
              <a:gd name="connsiteX6" fmla="*/ 0 w 12191999"/>
              <a:gd name="connsiteY6" fmla="*/ 0 h 2123864"/>
              <a:gd name="connsiteX7" fmla="*/ 0 w 12191999"/>
              <a:gd name="connsiteY7" fmla="*/ 0 h 2123864"/>
              <a:gd name="connsiteX0" fmla="*/ 0 w 12732723"/>
              <a:gd name="connsiteY0" fmla="*/ 0 h 2123864"/>
              <a:gd name="connsiteX1" fmla="*/ 12191999 w 12732723"/>
              <a:gd name="connsiteY1" fmla="*/ 0 h 2123864"/>
              <a:gd name="connsiteX2" fmla="*/ 9636547 w 12732723"/>
              <a:gd name="connsiteY2" fmla="*/ 2123864 h 2123864"/>
              <a:gd name="connsiteX3" fmla="*/ 1061932 w 12732723"/>
              <a:gd name="connsiteY3" fmla="*/ 2123863 h 2123864"/>
              <a:gd name="connsiteX4" fmla="*/ 0 w 12732723"/>
              <a:gd name="connsiteY4" fmla="*/ 1061931 h 2123864"/>
              <a:gd name="connsiteX5" fmla="*/ 0 w 12732723"/>
              <a:gd name="connsiteY5" fmla="*/ 0 h 2123864"/>
              <a:gd name="connsiteX6" fmla="*/ 0 w 12732723"/>
              <a:gd name="connsiteY6" fmla="*/ 0 h 2123864"/>
              <a:gd name="connsiteX0" fmla="*/ 0 w 12191999"/>
              <a:gd name="connsiteY0" fmla="*/ 0 h 2123864"/>
              <a:gd name="connsiteX1" fmla="*/ 12191999 w 12191999"/>
              <a:gd name="connsiteY1" fmla="*/ 0 h 2123864"/>
              <a:gd name="connsiteX2" fmla="*/ 9636547 w 12191999"/>
              <a:gd name="connsiteY2" fmla="*/ 2123864 h 2123864"/>
              <a:gd name="connsiteX3" fmla="*/ 1061932 w 12191999"/>
              <a:gd name="connsiteY3" fmla="*/ 2123863 h 2123864"/>
              <a:gd name="connsiteX4" fmla="*/ 0 w 12191999"/>
              <a:gd name="connsiteY4" fmla="*/ 1061931 h 2123864"/>
              <a:gd name="connsiteX5" fmla="*/ 0 w 12191999"/>
              <a:gd name="connsiteY5" fmla="*/ 0 h 2123864"/>
              <a:gd name="connsiteX6" fmla="*/ 0 w 12191999"/>
              <a:gd name="connsiteY6" fmla="*/ 0 h 2123864"/>
              <a:gd name="connsiteX0" fmla="*/ 0 w 12191999"/>
              <a:gd name="connsiteY0" fmla="*/ 0 h 2123864"/>
              <a:gd name="connsiteX1" fmla="*/ 12191999 w 12191999"/>
              <a:gd name="connsiteY1" fmla="*/ 0 h 2123864"/>
              <a:gd name="connsiteX2" fmla="*/ 9636547 w 12191999"/>
              <a:gd name="connsiteY2" fmla="*/ 2123864 h 2123864"/>
              <a:gd name="connsiteX3" fmla="*/ 1061932 w 12191999"/>
              <a:gd name="connsiteY3" fmla="*/ 2123863 h 2123864"/>
              <a:gd name="connsiteX4" fmla="*/ 0 w 12191999"/>
              <a:gd name="connsiteY4" fmla="*/ 1061931 h 2123864"/>
              <a:gd name="connsiteX5" fmla="*/ 0 w 12191999"/>
              <a:gd name="connsiteY5" fmla="*/ 0 h 2123864"/>
              <a:gd name="connsiteX6" fmla="*/ 0 w 12191999"/>
              <a:gd name="connsiteY6" fmla="*/ 0 h 2123864"/>
              <a:gd name="connsiteX0" fmla="*/ 0 w 12191999"/>
              <a:gd name="connsiteY0" fmla="*/ 0 h 2123864"/>
              <a:gd name="connsiteX1" fmla="*/ 12191999 w 12191999"/>
              <a:gd name="connsiteY1" fmla="*/ 0 h 2123864"/>
              <a:gd name="connsiteX2" fmla="*/ 9636547 w 12191999"/>
              <a:gd name="connsiteY2" fmla="*/ 2123864 h 2123864"/>
              <a:gd name="connsiteX3" fmla="*/ 1061932 w 12191999"/>
              <a:gd name="connsiteY3" fmla="*/ 2123863 h 2123864"/>
              <a:gd name="connsiteX4" fmla="*/ 0 w 12191999"/>
              <a:gd name="connsiteY4" fmla="*/ 1061931 h 2123864"/>
              <a:gd name="connsiteX5" fmla="*/ 0 w 12191999"/>
              <a:gd name="connsiteY5" fmla="*/ 0 h 2123864"/>
              <a:gd name="connsiteX6" fmla="*/ 0 w 12191999"/>
              <a:gd name="connsiteY6" fmla="*/ 0 h 2123864"/>
              <a:gd name="connsiteX0" fmla="*/ 0 w 12191999"/>
              <a:gd name="connsiteY0" fmla="*/ 0 h 2126534"/>
              <a:gd name="connsiteX1" fmla="*/ 12191999 w 12191999"/>
              <a:gd name="connsiteY1" fmla="*/ 0 h 2126534"/>
              <a:gd name="connsiteX2" fmla="*/ 9636547 w 12191999"/>
              <a:gd name="connsiteY2" fmla="*/ 2123864 h 2126534"/>
              <a:gd name="connsiteX3" fmla="*/ 1061932 w 12191999"/>
              <a:gd name="connsiteY3" fmla="*/ 2123863 h 2126534"/>
              <a:gd name="connsiteX4" fmla="*/ 0 w 12191999"/>
              <a:gd name="connsiteY4" fmla="*/ 1061931 h 2126534"/>
              <a:gd name="connsiteX5" fmla="*/ 0 w 12191999"/>
              <a:gd name="connsiteY5" fmla="*/ 0 h 2126534"/>
              <a:gd name="connsiteX6" fmla="*/ 0 w 12191999"/>
              <a:gd name="connsiteY6" fmla="*/ 0 h 2126534"/>
              <a:gd name="connsiteX0" fmla="*/ 0 w 12191999"/>
              <a:gd name="connsiteY0" fmla="*/ 0 h 2388136"/>
              <a:gd name="connsiteX1" fmla="*/ 12191999 w 12191999"/>
              <a:gd name="connsiteY1" fmla="*/ 0 h 2388136"/>
              <a:gd name="connsiteX2" fmla="*/ 9636547 w 12191999"/>
              <a:gd name="connsiteY2" fmla="*/ 2123864 h 2388136"/>
              <a:gd name="connsiteX3" fmla="*/ 1061932 w 12191999"/>
              <a:gd name="connsiteY3" fmla="*/ 2123863 h 2388136"/>
              <a:gd name="connsiteX4" fmla="*/ 0 w 12191999"/>
              <a:gd name="connsiteY4" fmla="*/ 2128731 h 2388136"/>
              <a:gd name="connsiteX5" fmla="*/ 0 w 12191999"/>
              <a:gd name="connsiteY5" fmla="*/ 0 h 2388136"/>
              <a:gd name="connsiteX6" fmla="*/ 0 w 12191999"/>
              <a:gd name="connsiteY6" fmla="*/ 0 h 2388136"/>
              <a:gd name="connsiteX0" fmla="*/ 0 w 12191999"/>
              <a:gd name="connsiteY0" fmla="*/ 0 h 2128731"/>
              <a:gd name="connsiteX1" fmla="*/ 12191999 w 12191999"/>
              <a:gd name="connsiteY1" fmla="*/ 0 h 2128731"/>
              <a:gd name="connsiteX2" fmla="*/ 9636547 w 12191999"/>
              <a:gd name="connsiteY2" fmla="*/ 2123864 h 2128731"/>
              <a:gd name="connsiteX3" fmla="*/ 0 w 12191999"/>
              <a:gd name="connsiteY3" fmla="*/ 2128731 h 2128731"/>
              <a:gd name="connsiteX4" fmla="*/ 0 w 12191999"/>
              <a:gd name="connsiteY4" fmla="*/ 0 h 2128731"/>
              <a:gd name="connsiteX5" fmla="*/ 0 w 12191999"/>
              <a:gd name="connsiteY5" fmla="*/ 0 h 2128731"/>
              <a:gd name="connsiteX0" fmla="*/ 0 w 12191999"/>
              <a:gd name="connsiteY0" fmla="*/ 0 h 2128731"/>
              <a:gd name="connsiteX1" fmla="*/ 12191999 w 12191999"/>
              <a:gd name="connsiteY1" fmla="*/ 0 h 2128731"/>
              <a:gd name="connsiteX2" fmla="*/ 9636547 w 12191999"/>
              <a:gd name="connsiteY2" fmla="*/ 2123864 h 2128731"/>
              <a:gd name="connsiteX3" fmla="*/ 0 w 12191999"/>
              <a:gd name="connsiteY3" fmla="*/ 2128731 h 2128731"/>
              <a:gd name="connsiteX4" fmla="*/ 0 w 12191999"/>
              <a:gd name="connsiteY4" fmla="*/ 0 h 2128731"/>
              <a:gd name="connsiteX5" fmla="*/ 0 w 12191999"/>
              <a:gd name="connsiteY5" fmla="*/ 0 h 2128731"/>
              <a:gd name="connsiteX0" fmla="*/ 0 w 12191999"/>
              <a:gd name="connsiteY0" fmla="*/ 0 h 2128731"/>
              <a:gd name="connsiteX1" fmla="*/ 12191999 w 12191999"/>
              <a:gd name="connsiteY1" fmla="*/ 0 h 2128731"/>
              <a:gd name="connsiteX2" fmla="*/ 9636547 w 12191999"/>
              <a:gd name="connsiteY2" fmla="*/ 2123864 h 2128731"/>
              <a:gd name="connsiteX3" fmla="*/ 0 w 12191999"/>
              <a:gd name="connsiteY3" fmla="*/ 2128731 h 2128731"/>
              <a:gd name="connsiteX4" fmla="*/ 0 w 12191999"/>
              <a:gd name="connsiteY4" fmla="*/ 0 h 2128731"/>
              <a:gd name="connsiteX5" fmla="*/ 0 w 12191999"/>
              <a:gd name="connsiteY5" fmla="*/ 0 h 212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2128731">
                <a:moveTo>
                  <a:pt x="0" y="0"/>
                </a:moveTo>
                <a:lnTo>
                  <a:pt x="12191999" y="0"/>
                </a:lnTo>
                <a:cubicBezTo>
                  <a:pt x="12045490" y="887377"/>
                  <a:pt x="11262958" y="2196607"/>
                  <a:pt x="9636547" y="2123864"/>
                </a:cubicBezTo>
                <a:lnTo>
                  <a:pt x="0" y="2128731"/>
                </a:lnTo>
                <a:lnTo>
                  <a:pt x="0" y="0"/>
                </a:lnTo>
                <a:lnTo>
                  <a:pt x="0" y="0"/>
                </a:lnTo>
                <a:close/>
              </a:path>
            </a:pathLst>
          </a:custGeom>
          <a:solidFill>
            <a:schemeClr val="accent2">
              <a:alpha val="80000"/>
            </a:schemeClr>
          </a:solidFill>
        </p:spPr>
        <p:txBody>
          <a:bodyPr/>
          <a:lstStyle>
            <a:lvl1pPr marL="914400">
              <a:lnSpc>
                <a:spcPct val="100000"/>
              </a:lnSpc>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25" name="Picture Placeholder 36">
            <a:extLst>
              <a:ext uri="{FF2B5EF4-FFF2-40B4-BE49-F238E27FC236}">
                <a16:creationId xmlns:a16="http://schemas.microsoft.com/office/drawing/2014/main" id="{22F784D1-8CE5-4710-ADC3-2F70D5766F77}"/>
              </a:ext>
            </a:extLst>
          </p:cNvPr>
          <p:cNvSpPr>
            <a:spLocks noGrp="1"/>
          </p:cNvSpPr>
          <p:nvPr>
            <p:ph type="pic" sz="quarter" idx="21"/>
          </p:nvPr>
        </p:nvSpPr>
        <p:spPr>
          <a:xfrm>
            <a:off x="863600" y="2185416"/>
            <a:ext cx="2286000" cy="1746504"/>
          </a:xfrm>
          <a:solidFill>
            <a:schemeClr val="accent6"/>
          </a:solidFill>
        </p:spPr>
        <p:txBody>
          <a:bodyPr/>
          <a:lstStyle/>
          <a:p>
            <a:r>
              <a:rPr lang="it-IT"/>
              <a:t>Fare clic sull'icona per inserire un'immagine</a:t>
            </a:r>
            <a:endParaRPr lang="en-US" dirty="0"/>
          </a:p>
        </p:txBody>
      </p:sp>
      <p:sp>
        <p:nvSpPr>
          <p:cNvPr id="24" name="Text Placeholder 30">
            <a:extLst>
              <a:ext uri="{FF2B5EF4-FFF2-40B4-BE49-F238E27FC236}">
                <a16:creationId xmlns:a16="http://schemas.microsoft.com/office/drawing/2014/main" id="{1F2D6BF5-159D-4F01-BDEB-0FBD75D3F498}"/>
              </a:ext>
            </a:extLst>
          </p:cNvPr>
          <p:cNvSpPr>
            <a:spLocks noGrp="1"/>
          </p:cNvSpPr>
          <p:nvPr>
            <p:ph type="body" sz="quarter" idx="20" hasCustomPrompt="1"/>
          </p:nvPr>
        </p:nvSpPr>
        <p:spPr>
          <a:xfrm>
            <a:off x="871298" y="3970230"/>
            <a:ext cx="2286000" cy="877824"/>
          </a:xfrm>
        </p:spPr>
        <p:txBody>
          <a:bodyPr anchor="b" anchorCtr="0"/>
          <a:lstStyle>
            <a:lvl1pPr>
              <a:buNone/>
              <a:defRPr sz="2000" b="1">
                <a:solidFill>
                  <a:schemeClr val="bg2"/>
                </a:solidFill>
              </a:defRPr>
            </a:lvl1pPr>
          </a:lstStyle>
          <a:p>
            <a:pPr lvl="0"/>
            <a:r>
              <a:rPr lang="en-US" dirty="0"/>
              <a:t>Name</a:t>
            </a:r>
          </a:p>
        </p:txBody>
      </p:sp>
      <p:sp>
        <p:nvSpPr>
          <p:cNvPr id="17" name="Text Placeholder 2">
            <a:extLst>
              <a:ext uri="{FF2B5EF4-FFF2-40B4-BE49-F238E27FC236}">
                <a16:creationId xmlns:a16="http://schemas.microsoft.com/office/drawing/2014/main" id="{518C033F-CC28-477A-8A72-AD0398D3680F}"/>
              </a:ext>
            </a:extLst>
          </p:cNvPr>
          <p:cNvSpPr>
            <a:spLocks noGrp="1"/>
          </p:cNvSpPr>
          <p:nvPr>
            <p:ph type="body" idx="13" hasCustomPrompt="1"/>
          </p:nvPr>
        </p:nvSpPr>
        <p:spPr>
          <a:xfrm>
            <a:off x="864181" y="4948171"/>
            <a:ext cx="2286000" cy="741904"/>
          </a:xfrm>
        </p:spPr>
        <p:txBody>
          <a:bodyPr>
            <a:noAutofit/>
          </a:bodyPr>
          <a:lstStyle>
            <a:lvl1pPr marL="0" indent="0">
              <a:buNone/>
              <a:defRPr sz="18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a:t>
            </a:r>
          </a:p>
        </p:txBody>
      </p:sp>
      <p:sp>
        <p:nvSpPr>
          <p:cNvPr id="26" name="Picture Placeholder 36">
            <a:extLst>
              <a:ext uri="{FF2B5EF4-FFF2-40B4-BE49-F238E27FC236}">
                <a16:creationId xmlns:a16="http://schemas.microsoft.com/office/drawing/2014/main" id="{599604B7-B0E5-4112-9123-341EB9C62675}"/>
              </a:ext>
            </a:extLst>
          </p:cNvPr>
          <p:cNvSpPr>
            <a:spLocks noGrp="1"/>
          </p:cNvSpPr>
          <p:nvPr>
            <p:ph type="pic" sz="quarter" idx="22"/>
          </p:nvPr>
        </p:nvSpPr>
        <p:spPr>
          <a:xfrm>
            <a:off x="3593592" y="2185416"/>
            <a:ext cx="2286000" cy="1746504"/>
          </a:xfrm>
          <a:solidFill>
            <a:schemeClr val="accent6"/>
          </a:solidFill>
        </p:spPr>
        <p:txBody>
          <a:bodyPr/>
          <a:lstStyle/>
          <a:p>
            <a:r>
              <a:rPr lang="it-IT"/>
              <a:t>Fare clic sull'icona per inserire un'immagine</a:t>
            </a:r>
            <a:endParaRPr lang="en-US" dirty="0"/>
          </a:p>
        </p:txBody>
      </p:sp>
      <p:sp>
        <p:nvSpPr>
          <p:cNvPr id="21" name="Text Placeholder 30">
            <a:extLst>
              <a:ext uri="{FF2B5EF4-FFF2-40B4-BE49-F238E27FC236}">
                <a16:creationId xmlns:a16="http://schemas.microsoft.com/office/drawing/2014/main" id="{B4836FAA-F9D8-465B-8985-A5A10F5F2E29}"/>
              </a:ext>
            </a:extLst>
          </p:cNvPr>
          <p:cNvSpPr>
            <a:spLocks noGrp="1"/>
          </p:cNvSpPr>
          <p:nvPr>
            <p:ph type="body" sz="quarter" idx="17" hasCustomPrompt="1"/>
          </p:nvPr>
        </p:nvSpPr>
        <p:spPr>
          <a:xfrm>
            <a:off x="3593592" y="3971853"/>
            <a:ext cx="2286000" cy="877824"/>
          </a:xfrm>
        </p:spPr>
        <p:txBody>
          <a:bodyPr anchor="b" anchorCtr="0"/>
          <a:lstStyle>
            <a:lvl1pPr>
              <a:buNone/>
              <a:defRPr sz="2000" b="1">
                <a:solidFill>
                  <a:schemeClr val="bg2"/>
                </a:solidFill>
              </a:defRPr>
            </a:lvl1pPr>
          </a:lstStyle>
          <a:p>
            <a:pPr lvl="0"/>
            <a:r>
              <a:rPr lang="en-US" dirty="0"/>
              <a:t>Name</a:t>
            </a:r>
          </a:p>
        </p:txBody>
      </p:sp>
      <p:sp>
        <p:nvSpPr>
          <p:cNvPr id="18" name="Text Placeholder 2">
            <a:extLst>
              <a:ext uri="{FF2B5EF4-FFF2-40B4-BE49-F238E27FC236}">
                <a16:creationId xmlns:a16="http://schemas.microsoft.com/office/drawing/2014/main" id="{83A2A0BF-0F76-4FDC-97BF-55EBAD5FFFE7}"/>
              </a:ext>
            </a:extLst>
          </p:cNvPr>
          <p:cNvSpPr>
            <a:spLocks noGrp="1"/>
          </p:cNvSpPr>
          <p:nvPr>
            <p:ph type="body" idx="14" hasCustomPrompt="1"/>
          </p:nvPr>
        </p:nvSpPr>
        <p:spPr>
          <a:xfrm>
            <a:off x="3593592" y="4948171"/>
            <a:ext cx="2286000" cy="741904"/>
          </a:xfrm>
        </p:spPr>
        <p:txBody>
          <a:bodyPr>
            <a:noAutofit/>
          </a:bodyPr>
          <a:lstStyle>
            <a:lvl1pPr marL="0" indent="0">
              <a:buNone/>
              <a:defRPr sz="18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a:t>
            </a:r>
          </a:p>
        </p:txBody>
      </p:sp>
      <p:sp>
        <p:nvSpPr>
          <p:cNvPr id="27" name="Picture Placeholder 36">
            <a:extLst>
              <a:ext uri="{FF2B5EF4-FFF2-40B4-BE49-F238E27FC236}">
                <a16:creationId xmlns:a16="http://schemas.microsoft.com/office/drawing/2014/main" id="{811A58E2-70B8-4F18-AF4A-136F58682C43}"/>
              </a:ext>
            </a:extLst>
          </p:cNvPr>
          <p:cNvSpPr>
            <a:spLocks noGrp="1"/>
          </p:cNvSpPr>
          <p:nvPr>
            <p:ph type="pic" sz="quarter" idx="23"/>
          </p:nvPr>
        </p:nvSpPr>
        <p:spPr>
          <a:xfrm>
            <a:off x="6309360" y="2185416"/>
            <a:ext cx="2286000" cy="1746504"/>
          </a:xfrm>
          <a:solidFill>
            <a:schemeClr val="accent6"/>
          </a:solidFill>
        </p:spPr>
        <p:txBody>
          <a:bodyPr/>
          <a:lstStyle/>
          <a:p>
            <a:r>
              <a:rPr lang="it-IT"/>
              <a:t>Fare clic sull'icona per inserire un'immagine</a:t>
            </a:r>
            <a:endParaRPr lang="en-US" dirty="0"/>
          </a:p>
        </p:txBody>
      </p:sp>
      <p:sp>
        <p:nvSpPr>
          <p:cNvPr id="22" name="Text Placeholder 30">
            <a:extLst>
              <a:ext uri="{FF2B5EF4-FFF2-40B4-BE49-F238E27FC236}">
                <a16:creationId xmlns:a16="http://schemas.microsoft.com/office/drawing/2014/main" id="{51A90A66-376F-4665-B6E9-475C686D7971}"/>
              </a:ext>
            </a:extLst>
          </p:cNvPr>
          <p:cNvSpPr>
            <a:spLocks noGrp="1"/>
          </p:cNvSpPr>
          <p:nvPr>
            <p:ph type="body" sz="quarter" idx="18" hasCustomPrompt="1"/>
          </p:nvPr>
        </p:nvSpPr>
        <p:spPr>
          <a:xfrm>
            <a:off x="6309360" y="3971853"/>
            <a:ext cx="2286000" cy="877824"/>
          </a:xfrm>
        </p:spPr>
        <p:txBody>
          <a:bodyPr anchor="b" anchorCtr="0"/>
          <a:lstStyle>
            <a:lvl1pPr>
              <a:buNone/>
              <a:defRPr sz="2000" b="1">
                <a:solidFill>
                  <a:schemeClr val="bg2"/>
                </a:solidFill>
              </a:defRPr>
            </a:lvl1pPr>
          </a:lstStyle>
          <a:p>
            <a:pPr lvl="0"/>
            <a:r>
              <a:rPr lang="en-US" dirty="0"/>
              <a:t>Name</a:t>
            </a:r>
          </a:p>
        </p:txBody>
      </p:sp>
      <p:sp>
        <p:nvSpPr>
          <p:cNvPr id="19" name="Text Placeholder 2">
            <a:extLst>
              <a:ext uri="{FF2B5EF4-FFF2-40B4-BE49-F238E27FC236}">
                <a16:creationId xmlns:a16="http://schemas.microsoft.com/office/drawing/2014/main" id="{7FD8E69F-7035-465B-98F7-47AAF27D3AD7}"/>
              </a:ext>
            </a:extLst>
          </p:cNvPr>
          <p:cNvSpPr>
            <a:spLocks noGrp="1"/>
          </p:cNvSpPr>
          <p:nvPr>
            <p:ph type="body" idx="15" hasCustomPrompt="1"/>
          </p:nvPr>
        </p:nvSpPr>
        <p:spPr>
          <a:xfrm>
            <a:off x="6309360" y="4949098"/>
            <a:ext cx="2286000" cy="741904"/>
          </a:xfrm>
        </p:spPr>
        <p:txBody>
          <a:bodyPr>
            <a:noAutofit/>
          </a:bodyPr>
          <a:lstStyle>
            <a:lvl1pPr marL="0" indent="0">
              <a:buNone/>
              <a:defRPr sz="18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a:t>
            </a:r>
          </a:p>
        </p:txBody>
      </p:sp>
      <p:sp>
        <p:nvSpPr>
          <p:cNvPr id="28" name="Picture Placeholder 36">
            <a:extLst>
              <a:ext uri="{FF2B5EF4-FFF2-40B4-BE49-F238E27FC236}">
                <a16:creationId xmlns:a16="http://schemas.microsoft.com/office/drawing/2014/main" id="{D390D85C-0A55-413E-9301-4F451686AB8B}"/>
              </a:ext>
            </a:extLst>
          </p:cNvPr>
          <p:cNvSpPr>
            <a:spLocks noGrp="1"/>
          </p:cNvSpPr>
          <p:nvPr>
            <p:ph type="pic" sz="quarter" idx="24"/>
          </p:nvPr>
        </p:nvSpPr>
        <p:spPr>
          <a:xfrm>
            <a:off x="9015984" y="2185416"/>
            <a:ext cx="2286000" cy="1746504"/>
          </a:xfrm>
          <a:solidFill>
            <a:schemeClr val="accent6"/>
          </a:solidFill>
        </p:spPr>
        <p:txBody>
          <a:bodyPr/>
          <a:lstStyle/>
          <a:p>
            <a:r>
              <a:rPr lang="it-IT"/>
              <a:t>Fare clic sull'icona per inserire un'immagine</a:t>
            </a:r>
            <a:endParaRPr lang="en-US" dirty="0"/>
          </a:p>
        </p:txBody>
      </p:sp>
      <p:sp>
        <p:nvSpPr>
          <p:cNvPr id="23" name="Text Placeholder 30">
            <a:extLst>
              <a:ext uri="{FF2B5EF4-FFF2-40B4-BE49-F238E27FC236}">
                <a16:creationId xmlns:a16="http://schemas.microsoft.com/office/drawing/2014/main" id="{4C70777F-7849-4350-9858-AB46DD43F28E}"/>
              </a:ext>
            </a:extLst>
          </p:cNvPr>
          <p:cNvSpPr>
            <a:spLocks noGrp="1"/>
          </p:cNvSpPr>
          <p:nvPr>
            <p:ph type="body" sz="quarter" idx="19" hasCustomPrompt="1"/>
          </p:nvPr>
        </p:nvSpPr>
        <p:spPr>
          <a:xfrm>
            <a:off x="9015984" y="3976192"/>
            <a:ext cx="2286000" cy="877824"/>
          </a:xfrm>
        </p:spPr>
        <p:txBody>
          <a:bodyPr anchor="b" anchorCtr="0"/>
          <a:lstStyle>
            <a:lvl1pPr>
              <a:buNone/>
              <a:defRPr sz="2000" b="1">
                <a:solidFill>
                  <a:schemeClr val="bg2"/>
                </a:solidFill>
              </a:defRPr>
            </a:lvl1pPr>
          </a:lstStyle>
          <a:p>
            <a:pPr lvl="0"/>
            <a:r>
              <a:rPr lang="en-US" dirty="0"/>
              <a:t>Name</a:t>
            </a:r>
          </a:p>
        </p:txBody>
      </p:sp>
      <p:sp>
        <p:nvSpPr>
          <p:cNvPr id="20" name="Text Placeholder 2">
            <a:extLst>
              <a:ext uri="{FF2B5EF4-FFF2-40B4-BE49-F238E27FC236}">
                <a16:creationId xmlns:a16="http://schemas.microsoft.com/office/drawing/2014/main" id="{08918885-EB29-485A-A99A-D589B7ABAD71}"/>
              </a:ext>
            </a:extLst>
          </p:cNvPr>
          <p:cNvSpPr>
            <a:spLocks noGrp="1"/>
          </p:cNvSpPr>
          <p:nvPr>
            <p:ph type="body" idx="16" hasCustomPrompt="1"/>
          </p:nvPr>
        </p:nvSpPr>
        <p:spPr>
          <a:xfrm>
            <a:off x="9015984" y="4945456"/>
            <a:ext cx="2286000" cy="741904"/>
          </a:xfrm>
        </p:spPr>
        <p:txBody>
          <a:bodyPr>
            <a:noAutofit/>
          </a:bodyPr>
          <a:lstStyle>
            <a:lvl1pPr marL="0" indent="0">
              <a:buNone/>
              <a:defRPr sz="18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a:t>
            </a:r>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lvl1pPr>
              <a:defRPr>
                <a:solidFill>
                  <a:schemeClr val="bg2"/>
                </a:solidFill>
              </a:defRPr>
            </a:lvl1pPr>
          </a:lstStyle>
          <a:p>
            <a:r>
              <a:rPr lang="en-US"/>
              <a:t>Elena Sofia Capra - Plato's Divine Comedy</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157911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1886-4F39-4E3E-948D-DBC73F267AED}"/>
              </a:ext>
            </a:extLst>
          </p:cNvPr>
          <p:cNvSpPr>
            <a:spLocks noGrp="1"/>
          </p:cNvSpPr>
          <p:nvPr>
            <p:ph type="title"/>
          </p:nvPr>
        </p:nvSpPr>
        <p:spPr>
          <a:xfrm>
            <a:off x="839788" y="448056"/>
            <a:ext cx="10515600" cy="1325563"/>
          </a:xfrm>
        </p:spPr>
        <p:txBody>
          <a:body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4B2C7B2A-B6BE-46FD-9278-A5246BF7EEB8}"/>
              </a:ext>
            </a:extLst>
          </p:cNvPr>
          <p:cNvSpPr>
            <a:spLocks noGrp="1"/>
          </p:cNvSpPr>
          <p:nvPr>
            <p:ph type="body" idx="1"/>
          </p:nvPr>
        </p:nvSpPr>
        <p:spPr>
          <a:xfrm>
            <a:off x="839788" y="1681163"/>
            <a:ext cx="5157787"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a:extLst>
              <a:ext uri="{FF2B5EF4-FFF2-40B4-BE49-F238E27FC236}">
                <a16:creationId xmlns:a16="http://schemas.microsoft.com/office/drawing/2014/main" id="{BAE85295-E4B5-4D75-954F-B07A2F4CABF8}"/>
              </a:ext>
            </a:extLst>
          </p:cNvPr>
          <p:cNvSpPr>
            <a:spLocks noGrp="1"/>
          </p:cNvSpPr>
          <p:nvPr>
            <p:ph sz="half" idx="2"/>
          </p:nvPr>
        </p:nvSpPr>
        <p:spPr>
          <a:xfrm>
            <a:off x="839788" y="2635623"/>
            <a:ext cx="5157787" cy="3554039"/>
          </a:xfrm>
        </p:spPr>
        <p:txBody>
          <a:bodyPr>
            <a:noAutofit/>
          </a:bodyPr>
          <a:lstStyle>
            <a:lvl1pPr marL="283464" indent="-283464">
              <a:defRPr sz="2000"/>
            </a:lvl1pPr>
            <a:lvl2pPr marL="283464" indent="-283464">
              <a:defRPr sz="1800"/>
            </a:lvl2pPr>
            <a:lvl3pPr marL="283464" indent="-283464">
              <a:defRPr sz="1600"/>
            </a:lvl3pPr>
            <a:lvl4pPr marL="283464" indent="-283464">
              <a:defRPr sz="1400"/>
            </a:lvl4pPr>
            <a:lvl5pPr marL="283464" indent="-283464">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a:extLst>
              <a:ext uri="{FF2B5EF4-FFF2-40B4-BE49-F238E27FC236}">
                <a16:creationId xmlns:a16="http://schemas.microsoft.com/office/drawing/2014/main" id="{E687ABF0-C78D-4589-8FA5-0D6238B4B084}"/>
              </a:ext>
            </a:extLst>
          </p:cNvPr>
          <p:cNvSpPr>
            <a:spLocks noGrp="1"/>
          </p:cNvSpPr>
          <p:nvPr>
            <p:ph type="body" sz="quarter" idx="3"/>
          </p:nvPr>
        </p:nvSpPr>
        <p:spPr>
          <a:xfrm>
            <a:off x="6172200" y="1681163"/>
            <a:ext cx="5183188"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a:extLst>
              <a:ext uri="{FF2B5EF4-FFF2-40B4-BE49-F238E27FC236}">
                <a16:creationId xmlns:a16="http://schemas.microsoft.com/office/drawing/2014/main" id="{EC6A4064-2E0A-4FC3-837B-14EC0EF3A652}"/>
              </a:ext>
            </a:extLst>
          </p:cNvPr>
          <p:cNvSpPr>
            <a:spLocks noGrp="1"/>
          </p:cNvSpPr>
          <p:nvPr>
            <p:ph sz="quarter" idx="4"/>
          </p:nvPr>
        </p:nvSpPr>
        <p:spPr>
          <a:xfrm>
            <a:off x="6172200" y="2635623"/>
            <a:ext cx="5183188" cy="3554040"/>
          </a:xfrm>
        </p:spPr>
        <p:txBody>
          <a:bodyPr>
            <a:noAutofit/>
          </a:bodyPr>
          <a:lstStyle>
            <a:lvl1pPr marL="283464" indent="-283464">
              <a:defRPr sz="2000"/>
            </a:lvl1pPr>
            <a:lvl2pPr marL="283464" indent="-283464">
              <a:defRPr sz="1800"/>
            </a:lvl2pPr>
            <a:lvl3pPr marL="283464" indent="-283464">
              <a:defRPr sz="1600"/>
            </a:lvl3pPr>
            <a:lvl4pPr marL="283464" indent="-283464">
              <a:defRPr sz="1400"/>
            </a:lvl4pPr>
            <a:lvl5pPr marL="283464" indent="-283464">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Footer Placeholder 7">
            <a:extLst>
              <a:ext uri="{FF2B5EF4-FFF2-40B4-BE49-F238E27FC236}">
                <a16:creationId xmlns:a16="http://schemas.microsoft.com/office/drawing/2014/main" id="{F14EC709-AAD9-475C-AC6A-943A8E872A97}"/>
              </a:ext>
            </a:extLst>
          </p:cNvPr>
          <p:cNvSpPr>
            <a:spLocks noGrp="1"/>
          </p:cNvSpPr>
          <p:nvPr>
            <p:ph type="ftr" sz="quarter" idx="11"/>
          </p:nvPr>
        </p:nvSpPr>
        <p:spPr/>
        <p:txBody>
          <a:bodyPr/>
          <a:lstStyle/>
          <a:p>
            <a:r>
              <a:rPr lang="en-US"/>
              <a:t>Elena Sofia Capra - Plato's Divine Comedy</a:t>
            </a:r>
            <a:endParaRPr lang="en-US" dirty="0"/>
          </a:p>
        </p:txBody>
      </p:sp>
      <p:sp>
        <p:nvSpPr>
          <p:cNvPr id="7" name="Date Placeholder 6">
            <a:extLst>
              <a:ext uri="{FF2B5EF4-FFF2-40B4-BE49-F238E27FC236}">
                <a16:creationId xmlns:a16="http://schemas.microsoft.com/office/drawing/2014/main" id="{38E3C169-8D29-4CC4-9581-748178F3C00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9" name="Slide Number Placeholder 8">
            <a:extLst>
              <a:ext uri="{FF2B5EF4-FFF2-40B4-BE49-F238E27FC236}">
                <a16:creationId xmlns:a16="http://schemas.microsoft.com/office/drawing/2014/main" id="{020C0E3E-587D-46EB-AAF5-011C137B0309}"/>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1695568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1886-4F39-4E3E-948D-DBC73F267AED}"/>
              </a:ext>
            </a:extLst>
          </p:cNvPr>
          <p:cNvSpPr>
            <a:spLocks noGrp="1"/>
          </p:cNvSpPr>
          <p:nvPr>
            <p:ph type="title"/>
          </p:nvPr>
        </p:nvSpPr>
        <p:spPr>
          <a:xfrm>
            <a:off x="838200" y="448056"/>
            <a:ext cx="10515600" cy="1325563"/>
          </a:xfrm>
        </p:spPr>
        <p:txBody>
          <a:body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4B2C7B2A-B6BE-46FD-9278-A5246BF7EEB8}"/>
              </a:ext>
            </a:extLst>
          </p:cNvPr>
          <p:cNvSpPr>
            <a:spLocks noGrp="1"/>
          </p:cNvSpPr>
          <p:nvPr>
            <p:ph type="body" idx="1"/>
          </p:nvPr>
        </p:nvSpPr>
        <p:spPr>
          <a:xfrm>
            <a:off x="839788" y="1681163"/>
            <a:ext cx="3200400"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a:extLst>
              <a:ext uri="{FF2B5EF4-FFF2-40B4-BE49-F238E27FC236}">
                <a16:creationId xmlns:a16="http://schemas.microsoft.com/office/drawing/2014/main" id="{BAE85295-E4B5-4D75-954F-B07A2F4CABF8}"/>
              </a:ext>
            </a:extLst>
          </p:cNvPr>
          <p:cNvSpPr>
            <a:spLocks noGrp="1"/>
          </p:cNvSpPr>
          <p:nvPr>
            <p:ph sz="half" idx="2"/>
          </p:nvPr>
        </p:nvSpPr>
        <p:spPr>
          <a:xfrm>
            <a:off x="839788" y="2635623"/>
            <a:ext cx="3200400" cy="3554039"/>
          </a:xfrm>
        </p:spPr>
        <p:txBody>
          <a:bodyPr>
            <a:normAutofit/>
          </a:bodyPr>
          <a:lstStyle>
            <a:lvl1pPr marL="283464" indent="-283464">
              <a:defRPr sz="1400"/>
            </a:lvl1pPr>
            <a:lvl2pPr marL="283464" indent="-283464">
              <a:defRPr sz="1400"/>
            </a:lvl2pPr>
            <a:lvl3pPr marL="283464" indent="-283464">
              <a:defRPr sz="1400"/>
            </a:lvl3pPr>
            <a:lvl4pPr marL="283464" indent="-283464">
              <a:defRPr sz="1400"/>
            </a:lvl4pPr>
            <a:lvl5pPr marL="283464" indent="-283464">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a:extLst>
              <a:ext uri="{FF2B5EF4-FFF2-40B4-BE49-F238E27FC236}">
                <a16:creationId xmlns:a16="http://schemas.microsoft.com/office/drawing/2014/main" id="{E687ABF0-C78D-4589-8FA5-0D6238B4B084}"/>
              </a:ext>
            </a:extLst>
          </p:cNvPr>
          <p:cNvSpPr>
            <a:spLocks noGrp="1"/>
          </p:cNvSpPr>
          <p:nvPr>
            <p:ph type="body" sz="quarter" idx="3"/>
          </p:nvPr>
        </p:nvSpPr>
        <p:spPr>
          <a:xfrm>
            <a:off x="4496597" y="1679012"/>
            <a:ext cx="3200400"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a:extLst>
              <a:ext uri="{FF2B5EF4-FFF2-40B4-BE49-F238E27FC236}">
                <a16:creationId xmlns:a16="http://schemas.microsoft.com/office/drawing/2014/main" id="{EC6A4064-2E0A-4FC3-837B-14EC0EF3A652}"/>
              </a:ext>
            </a:extLst>
          </p:cNvPr>
          <p:cNvSpPr>
            <a:spLocks noGrp="1"/>
          </p:cNvSpPr>
          <p:nvPr>
            <p:ph sz="quarter" idx="4"/>
          </p:nvPr>
        </p:nvSpPr>
        <p:spPr>
          <a:xfrm>
            <a:off x="4496597" y="2633472"/>
            <a:ext cx="3200400" cy="3554040"/>
          </a:xfrm>
        </p:spPr>
        <p:txBody>
          <a:bodyPr>
            <a:normAutofit/>
          </a:bodyPr>
          <a:lstStyle>
            <a:lvl1pPr marL="283464" indent="-283464">
              <a:defRPr sz="1400"/>
            </a:lvl1pPr>
            <a:lvl2pPr marL="283464" indent="-283464">
              <a:defRPr sz="1400"/>
            </a:lvl2pPr>
            <a:lvl3pPr marL="283464" indent="-283464">
              <a:defRPr sz="1400"/>
            </a:lvl3pPr>
            <a:lvl4pPr marL="283464" indent="-283464">
              <a:defRPr sz="1400"/>
            </a:lvl4pPr>
            <a:lvl5pPr marL="283464" indent="-283464">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0" name="Text Placeholder 4">
            <a:extLst>
              <a:ext uri="{FF2B5EF4-FFF2-40B4-BE49-F238E27FC236}">
                <a16:creationId xmlns:a16="http://schemas.microsoft.com/office/drawing/2014/main" id="{255FA165-37DF-4E15-9395-3DD34C0F1CC8}"/>
              </a:ext>
            </a:extLst>
          </p:cNvPr>
          <p:cNvSpPr>
            <a:spLocks noGrp="1"/>
          </p:cNvSpPr>
          <p:nvPr>
            <p:ph type="body" sz="quarter" idx="13"/>
          </p:nvPr>
        </p:nvSpPr>
        <p:spPr>
          <a:xfrm>
            <a:off x="8153406" y="1682496"/>
            <a:ext cx="3200400"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1" name="Content Placeholder 5">
            <a:extLst>
              <a:ext uri="{FF2B5EF4-FFF2-40B4-BE49-F238E27FC236}">
                <a16:creationId xmlns:a16="http://schemas.microsoft.com/office/drawing/2014/main" id="{CAFAE5B4-E9C2-4CEE-AE3C-EAD0E4227781}"/>
              </a:ext>
            </a:extLst>
          </p:cNvPr>
          <p:cNvSpPr>
            <a:spLocks noGrp="1"/>
          </p:cNvSpPr>
          <p:nvPr>
            <p:ph sz="quarter" idx="14"/>
          </p:nvPr>
        </p:nvSpPr>
        <p:spPr>
          <a:xfrm>
            <a:off x="8153406" y="2633472"/>
            <a:ext cx="3200400" cy="3554040"/>
          </a:xfrm>
        </p:spPr>
        <p:txBody>
          <a:bodyPr>
            <a:normAutofit/>
          </a:bodyPr>
          <a:lstStyle>
            <a:lvl1pPr marL="283464" indent="-283464">
              <a:defRPr sz="1400"/>
            </a:lvl1pPr>
            <a:lvl2pPr marL="283464" indent="-283464">
              <a:defRPr sz="1400"/>
            </a:lvl2pPr>
            <a:lvl3pPr marL="283464" indent="-283464">
              <a:defRPr sz="1400"/>
            </a:lvl3pPr>
            <a:lvl4pPr marL="283464" indent="-283464">
              <a:defRPr sz="1400"/>
            </a:lvl4pPr>
            <a:lvl5pPr marL="283464" indent="-283464">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Footer Placeholder 7">
            <a:extLst>
              <a:ext uri="{FF2B5EF4-FFF2-40B4-BE49-F238E27FC236}">
                <a16:creationId xmlns:a16="http://schemas.microsoft.com/office/drawing/2014/main" id="{F14EC709-AAD9-475C-AC6A-943A8E872A97}"/>
              </a:ext>
            </a:extLst>
          </p:cNvPr>
          <p:cNvSpPr>
            <a:spLocks noGrp="1"/>
          </p:cNvSpPr>
          <p:nvPr>
            <p:ph type="ftr" sz="quarter" idx="11"/>
          </p:nvPr>
        </p:nvSpPr>
        <p:spPr/>
        <p:txBody>
          <a:bodyPr/>
          <a:lstStyle/>
          <a:p>
            <a:r>
              <a:rPr lang="en-US"/>
              <a:t>Elena Sofia Capra - Plato's Divine Comedy</a:t>
            </a:r>
            <a:endParaRPr lang="en-US" dirty="0"/>
          </a:p>
        </p:txBody>
      </p:sp>
      <p:sp>
        <p:nvSpPr>
          <p:cNvPr id="7" name="Date Placeholder 6">
            <a:extLst>
              <a:ext uri="{FF2B5EF4-FFF2-40B4-BE49-F238E27FC236}">
                <a16:creationId xmlns:a16="http://schemas.microsoft.com/office/drawing/2014/main" id="{38E3C169-8D29-4CC4-9581-748178F3C00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9" name="Slide Number Placeholder 8">
            <a:extLst>
              <a:ext uri="{FF2B5EF4-FFF2-40B4-BE49-F238E27FC236}">
                <a16:creationId xmlns:a16="http://schemas.microsoft.com/office/drawing/2014/main" id="{020C0E3E-587D-46EB-AAF5-011C137B0309}"/>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44179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2_Summar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F77B68-7FA5-4C67-BB5E-544A66A74753}"/>
              </a:ext>
              <a:ext uri="{C183D7F6-B498-43B3-948B-1728B52AA6E4}">
                <adec:decorative xmlns:adec="http://schemas.microsoft.com/office/drawing/2017/decorative" val="1"/>
              </a:ext>
            </a:extLst>
          </p:cNvPr>
          <p:cNvSpPr/>
          <p:nvPr userDrawn="1"/>
        </p:nvSpPr>
        <p:spPr>
          <a:xfrm>
            <a:off x="0" y="0"/>
            <a:ext cx="12192000" cy="21289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0459E3D4-4913-4324-9732-B962CCA5DAB4}"/>
              </a:ext>
            </a:extLst>
          </p:cNvPr>
          <p:cNvSpPr>
            <a:spLocks noGrp="1"/>
          </p:cNvSpPr>
          <p:nvPr>
            <p:ph type="title"/>
          </p:nvPr>
        </p:nvSpPr>
        <p:spPr>
          <a:xfrm>
            <a:off x="914401" y="443553"/>
            <a:ext cx="9914859" cy="1325880"/>
          </a:xfrm>
        </p:spPr>
        <p:txBody>
          <a:bodyPr/>
          <a:lstStyle>
            <a:lvl1pPr>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12" name="Content Placeholder 9">
            <a:extLst>
              <a:ext uri="{FF2B5EF4-FFF2-40B4-BE49-F238E27FC236}">
                <a16:creationId xmlns:a16="http://schemas.microsoft.com/office/drawing/2014/main" id="{FE71C6AE-BA35-4C02-9C7B-2A2D9775DFEF}"/>
              </a:ext>
            </a:extLst>
          </p:cNvPr>
          <p:cNvSpPr>
            <a:spLocks noGrp="1"/>
          </p:cNvSpPr>
          <p:nvPr>
            <p:ph idx="1"/>
          </p:nvPr>
        </p:nvSpPr>
        <p:spPr>
          <a:xfrm>
            <a:off x="914400" y="2709080"/>
            <a:ext cx="5868537" cy="3467881"/>
          </a:xfrm>
        </p:spPr>
        <p:txBody>
          <a:bodyPr/>
          <a:lstStyle>
            <a:lvl1pPr marL="0" indent="0">
              <a:buNone/>
              <a:defRPr baseline="0"/>
            </a:lvl1pPr>
          </a:lstStyle>
          <a:p>
            <a:pPr lvl="0"/>
            <a:r>
              <a:rPr lang="it-IT"/>
              <a:t>Fare clic per modificare gli stili del testo dello schema</a:t>
            </a:r>
          </a:p>
        </p:txBody>
      </p:sp>
      <p:sp>
        <p:nvSpPr>
          <p:cNvPr id="17" name="Freeform: Shape 16">
            <a:extLst>
              <a:ext uri="{FF2B5EF4-FFF2-40B4-BE49-F238E27FC236}">
                <a16:creationId xmlns:a16="http://schemas.microsoft.com/office/drawing/2014/main" id="{2F8E2564-CCE3-4E5F-BA7A-BE1CD195CC41}"/>
              </a:ext>
              <a:ext uri="{C183D7F6-B498-43B3-948B-1728B52AA6E4}">
                <adec:decorative xmlns:adec="http://schemas.microsoft.com/office/drawing/2017/decorative" val="1"/>
              </a:ext>
            </a:extLst>
          </p:cNvPr>
          <p:cNvSpPr/>
          <p:nvPr userDrawn="1"/>
        </p:nvSpPr>
        <p:spPr>
          <a:xfrm>
            <a:off x="9844851" y="1"/>
            <a:ext cx="2347150" cy="4454343"/>
          </a:xfrm>
          <a:custGeom>
            <a:avLst/>
            <a:gdLst>
              <a:gd name="connsiteX0" fmla="*/ 2329738 w 2347151"/>
              <a:gd name="connsiteY0" fmla="*/ 0 h 4454343"/>
              <a:gd name="connsiteX1" fmla="*/ 2347151 w 2347151"/>
              <a:gd name="connsiteY1" fmla="*/ 0 h 4454343"/>
              <a:gd name="connsiteX2" fmla="*/ 2347151 w 2347151"/>
              <a:gd name="connsiteY2" fmla="*/ 4454343 h 4454343"/>
              <a:gd name="connsiteX3" fmla="*/ 2340504 w 2347151"/>
              <a:gd name="connsiteY3" fmla="*/ 4322705 h 4454343"/>
              <a:gd name="connsiteX4" fmla="*/ 134816 w 2347151"/>
              <a:gd name="connsiteY4" fmla="*/ 2130974 h 4454343"/>
              <a:gd name="connsiteX5" fmla="*/ 0 w 2347151"/>
              <a:gd name="connsiteY5" fmla="*/ 2124591 h 4454343"/>
              <a:gd name="connsiteX6" fmla="*/ 134816 w 2347151"/>
              <a:gd name="connsiteY6" fmla="*/ 2118208 h 4454343"/>
              <a:gd name="connsiteX7" fmla="*/ 2309087 w 2347151"/>
              <a:gd name="connsiteY7" fmla="*/ 141037 h 44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7151" h="4454343">
                <a:moveTo>
                  <a:pt x="2329738" y="0"/>
                </a:moveTo>
                <a:lnTo>
                  <a:pt x="2347151" y="0"/>
                </a:lnTo>
                <a:lnTo>
                  <a:pt x="2347151" y="4454343"/>
                </a:lnTo>
                <a:lnTo>
                  <a:pt x="2340504" y="4322705"/>
                </a:lnTo>
                <a:cubicBezTo>
                  <a:pt x="2222700" y="3162715"/>
                  <a:pt x="1296917" y="2241584"/>
                  <a:pt x="134816" y="2130974"/>
                </a:cubicBezTo>
                <a:lnTo>
                  <a:pt x="0" y="2124591"/>
                </a:lnTo>
                <a:lnTo>
                  <a:pt x="134816" y="2118208"/>
                </a:lnTo>
                <a:cubicBezTo>
                  <a:pt x="1224286" y="2014511"/>
                  <a:pt x="2106054" y="1198443"/>
                  <a:pt x="2309087" y="141037"/>
                </a:cubicBezTo>
                <a:close/>
              </a:path>
            </a:pathLst>
          </a:cu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Picture Placeholder 23">
            <a:extLst>
              <a:ext uri="{FF2B5EF4-FFF2-40B4-BE49-F238E27FC236}">
                <a16:creationId xmlns:a16="http://schemas.microsoft.com/office/drawing/2014/main" id="{70E4796D-B53A-4567-BE9E-482FEC3EDB2A}"/>
              </a:ext>
            </a:extLst>
          </p:cNvPr>
          <p:cNvSpPr>
            <a:spLocks noGrp="1"/>
          </p:cNvSpPr>
          <p:nvPr>
            <p:ph type="pic" sz="quarter" idx="13"/>
          </p:nvPr>
        </p:nvSpPr>
        <p:spPr>
          <a:xfrm>
            <a:off x="7326184" y="2126134"/>
            <a:ext cx="2434622" cy="2503056"/>
          </a:xfrm>
          <a:custGeom>
            <a:avLst/>
            <a:gdLst>
              <a:gd name="connsiteX0" fmla="*/ 0 w 2434622"/>
              <a:gd name="connsiteY0" fmla="*/ 0 h 2381427"/>
              <a:gd name="connsiteX1" fmla="*/ 2434622 w 2434622"/>
              <a:gd name="connsiteY1" fmla="*/ 0 h 2381427"/>
              <a:gd name="connsiteX2" fmla="*/ 2434622 w 2434622"/>
              <a:gd name="connsiteY2" fmla="*/ 2381427 h 2381427"/>
              <a:gd name="connsiteX3" fmla="*/ 0 w 2434622"/>
              <a:gd name="connsiteY3" fmla="*/ 2381427 h 2381427"/>
            </a:gdLst>
            <a:ahLst/>
            <a:cxnLst>
              <a:cxn ang="0">
                <a:pos x="connsiteX0" y="connsiteY0"/>
              </a:cxn>
              <a:cxn ang="0">
                <a:pos x="connsiteX1" y="connsiteY1"/>
              </a:cxn>
              <a:cxn ang="0">
                <a:pos x="connsiteX2" y="connsiteY2"/>
              </a:cxn>
              <a:cxn ang="0">
                <a:pos x="connsiteX3" y="connsiteY3"/>
              </a:cxn>
            </a:cxnLst>
            <a:rect l="l" t="t" r="r" b="b"/>
            <a:pathLst>
              <a:path w="2434622" h="2381427">
                <a:moveTo>
                  <a:pt x="0" y="0"/>
                </a:moveTo>
                <a:lnTo>
                  <a:pt x="2434622" y="0"/>
                </a:lnTo>
                <a:lnTo>
                  <a:pt x="2434622" y="2381427"/>
                </a:lnTo>
                <a:lnTo>
                  <a:pt x="0" y="2381427"/>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30" name="Picture Placeholder 29">
            <a:extLst>
              <a:ext uri="{FF2B5EF4-FFF2-40B4-BE49-F238E27FC236}">
                <a16:creationId xmlns:a16="http://schemas.microsoft.com/office/drawing/2014/main" id="{1FD357AB-C536-40A5-BB4E-AD59A1D930C4}"/>
              </a:ext>
            </a:extLst>
          </p:cNvPr>
          <p:cNvSpPr>
            <a:spLocks noGrp="1"/>
          </p:cNvSpPr>
          <p:nvPr>
            <p:ph type="pic" sz="quarter" idx="14"/>
          </p:nvPr>
        </p:nvSpPr>
        <p:spPr>
          <a:xfrm>
            <a:off x="9759092" y="2118839"/>
            <a:ext cx="2432908" cy="2498880"/>
          </a:xfrm>
          <a:custGeom>
            <a:avLst/>
            <a:gdLst>
              <a:gd name="connsiteX0" fmla="*/ 0 w 2425326"/>
              <a:gd name="connsiteY0" fmla="*/ 0 h 2381426"/>
              <a:gd name="connsiteX1" fmla="*/ 254330 w 2425326"/>
              <a:gd name="connsiteY1" fmla="*/ 0 h 2381426"/>
              <a:gd name="connsiteX2" fmla="*/ 433844 w 2425326"/>
              <a:gd name="connsiteY2" fmla="*/ 25132 h 2381426"/>
              <a:gd name="connsiteX3" fmla="*/ 2424547 w 2425326"/>
              <a:gd name="connsiteY3" fmla="*/ 2186765 h 2381426"/>
              <a:gd name="connsiteX4" fmla="*/ 2425326 w 2425326"/>
              <a:gd name="connsiteY4" fmla="*/ 2202193 h 2381426"/>
              <a:gd name="connsiteX5" fmla="*/ 2425326 w 2425326"/>
              <a:gd name="connsiteY5" fmla="*/ 2381426 h 2381426"/>
              <a:gd name="connsiteX6" fmla="*/ 0 w 2425326"/>
              <a:gd name="connsiteY6" fmla="*/ 2381426 h 2381426"/>
              <a:gd name="connsiteX0" fmla="*/ 0 w 2701627"/>
              <a:gd name="connsiteY0" fmla="*/ 0 h 2419519"/>
              <a:gd name="connsiteX1" fmla="*/ 254330 w 2701627"/>
              <a:gd name="connsiteY1" fmla="*/ 0 h 2419519"/>
              <a:gd name="connsiteX2" fmla="*/ 433844 w 2701627"/>
              <a:gd name="connsiteY2" fmla="*/ 25132 h 2419519"/>
              <a:gd name="connsiteX3" fmla="*/ 2424547 w 2701627"/>
              <a:gd name="connsiteY3" fmla="*/ 2186765 h 2419519"/>
              <a:gd name="connsiteX4" fmla="*/ 2425326 w 2701627"/>
              <a:gd name="connsiteY4" fmla="*/ 2381426 h 2419519"/>
              <a:gd name="connsiteX5" fmla="*/ 0 w 2701627"/>
              <a:gd name="connsiteY5" fmla="*/ 2381426 h 2419519"/>
              <a:gd name="connsiteX6" fmla="*/ 0 w 2701627"/>
              <a:gd name="connsiteY6" fmla="*/ 0 h 2419519"/>
              <a:gd name="connsiteX0" fmla="*/ 0 w 2427563"/>
              <a:gd name="connsiteY0" fmla="*/ 0 h 2381426"/>
              <a:gd name="connsiteX1" fmla="*/ 254330 w 2427563"/>
              <a:gd name="connsiteY1" fmla="*/ 0 h 2381426"/>
              <a:gd name="connsiteX2" fmla="*/ 433844 w 2427563"/>
              <a:gd name="connsiteY2" fmla="*/ 25132 h 2381426"/>
              <a:gd name="connsiteX3" fmla="*/ 2425326 w 2427563"/>
              <a:gd name="connsiteY3" fmla="*/ 2381426 h 2381426"/>
              <a:gd name="connsiteX4" fmla="*/ 0 w 2427563"/>
              <a:gd name="connsiteY4" fmla="*/ 2381426 h 2381426"/>
              <a:gd name="connsiteX5" fmla="*/ 0 w 2427563"/>
              <a:gd name="connsiteY5" fmla="*/ 0 h 2381426"/>
              <a:gd name="connsiteX0" fmla="*/ 0 w 2425384"/>
              <a:gd name="connsiteY0" fmla="*/ 0 h 2381426"/>
              <a:gd name="connsiteX1" fmla="*/ 254330 w 2425384"/>
              <a:gd name="connsiteY1" fmla="*/ 0 h 2381426"/>
              <a:gd name="connsiteX2" fmla="*/ 433844 w 2425384"/>
              <a:gd name="connsiteY2" fmla="*/ 25132 h 2381426"/>
              <a:gd name="connsiteX3" fmla="*/ 2425326 w 2425384"/>
              <a:gd name="connsiteY3" fmla="*/ 2381426 h 2381426"/>
              <a:gd name="connsiteX4" fmla="*/ 0 w 2425384"/>
              <a:gd name="connsiteY4" fmla="*/ 2381426 h 2381426"/>
              <a:gd name="connsiteX5" fmla="*/ 0 w 2425384"/>
              <a:gd name="connsiteY5" fmla="*/ 0 h 2381426"/>
              <a:gd name="connsiteX0" fmla="*/ 0 w 2425326"/>
              <a:gd name="connsiteY0" fmla="*/ 0 h 2381426"/>
              <a:gd name="connsiteX1" fmla="*/ 254330 w 2425326"/>
              <a:gd name="connsiteY1" fmla="*/ 0 h 2381426"/>
              <a:gd name="connsiteX2" fmla="*/ 2425326 w 2425326"/>
              <a:gd name="connsiteY2" fmla="*/ 2381426 h 2381426"/>
              <a:gd name="connsiteX3" fmla="*/ 0 w 2425326"/>
              <a:gd name="connsiteY3" fmla="*/ 2381426 h 2381426"/>
              <a:gd name="connsiteX4" fmla="*/ 0 w 2425326"/>
              <a:gd name="connsiteY4" fmla="*/ 0 h 2381426"/>
              <a:gd name="connsiteX0" fmla="*/ 0 w 2425326"/>
              <a:gd name="connsiteY0" fmla="*/ 0 h 2381426"/>
              <a:gd name="connsiteX1" fmla="*/ 2425326 w 2425326"/>
              <a:gd name="connsiteY1" fmla="*/ 2381426 h 2381426"/>
              <a:gd name="connsiteX2" fmla="*/ 0 w 2425326"/>
              <a:gd name="connsiteY2" fmla="*/ 2381426 h 2381426"/>
              <a:gd name="connsiteX3" fmla="*/ 0 w 2425326"/>
              <a:gd name="connsiteY3" fmla="*/ 0 h 2381426"/>
              <a:gd name="connsiteX0" fmla="*/ 0 w 2425326"/>
              <a:gd name="connsiteY0" fmla="*/ 0 h 2381426"/>
              <a:gd name="connsiteX1" fmla="*/ 2425326 w 2425326"/>
              <a:gd name="connsiteY1" fmla="*/ 2381426 h 2381426"/>
              <a:gd name="connsiteX2" fmla="*/ 0 w 2425326"/>
              <a:gd name="connsiteY2" fmla="*/ 2381426 h 2381426"/>
              <a:gd name="connsiteX3" fmla="*/ 0 w 2425326"/>
              <a:gd name="connsiteY3" fmla="*/ 0 h 2381426"/>
              <a:gd name="connsiteX0" fmla="*/ 0 w 2425326"/>
              <a:gd name="connsiteY0" fmla="*/ 0 h 2381426"/>
              <a:gd name="connsiteX1" fmla="*/ 2425326 w 2425326"/>
              <a:gd name="connsiteY1" fmla="*/ 2381426 h 2381426"/>
              <a:gd name="connsiteX2" fmla="*/ 0 w 2425326"/>
              <a:gd name="connsiteY2" fmla="*/ 2381426 h 2381426"/>
              <a:gd name="connsiteX3" fmla="*/ 0 w 2425326"/>
              <a:gd name="connsiteY3" fmla="*/ 0 h 2381426"/>
              <a:gd name="connsiteX0" fmla="*/ 0 w 2425326"/>
              <a:gd name="connsiteY0" fmla="*/ 0 h 2381426"/>
              <a:gd name="connsiteX1" fmla="*/ 2425326 w 2425326"/>
              <a:gd name="connsiteY1" fmla="*/ 2381426 h 2381426"/>
              <a:gd name="connsiteX2" fmla="*/ 0 w 2425326"/>
              <a:gd name="connsiteY2" fmla="*/ 2381426 h 2381426"/>
              <a:gd name="connsiteX3" fmla="*/ 0 w 2425326"/>
              <a:gd name="connsiteY3" fmla="*/ 0 h 2381426"/>
              <a:gd name="connsiteX0" fmla="*/ 0 w 2425326"/>
              <a:gd name="connsiteY0" fmla="*/ 14 h 2381440"/>
              <a:gd name="connsiteX1" fmla="*/ 2425326 w 2425326"/>
              <a:gd name="connsiteY1" fmla="*/ 2381440 h 2381440"/>
              <a:gd name="connsiteX2" fmla="*/ 0 w 2425326"/>
              <a:gd name="connsiteY2" fmla="*/ 2381440 h 2381440"/>
              <a:gd name="connsiteX3" fmla="*/ 0 w 2425326"/>
              <a:gd name="connsiteY3" fmla="*/ 14 h 2381440"/>
              <a:gd name="connsiteX0" fmla="*/ 0 w 2427169"/>
              <a:gd name="connsiteY0" fmla="*/ 14 h 2381440"/>
              <a:gd name="connsiteX1" fmla="*/ 2425326 w 2427169"/>
              <a:gd name="connsiteY1" fmla="*/ 2381440 h 2381440"/>
              <a:gd name="connsiteX2" fmla="*/ 0 w 2427169"/>
              <a:gd name="connsiteY2" fmla="*/ 2381440 h 2381440"/>
              <a:gd name="connsiteX3" fmla="*/ 0 w 2427169"/>
              <a:gd name="connsiteY3" fmla="*/ 14 h 2381440"/>
            </a:gdLst>
            <a:ahLst/>
            <a:cxnLst>
              <a:cxn ang="0">
                <a:pos x="connsiteX0" y="connsiteY0"/>
              </a:cxn>
              <a:cxn ang="0">
                <a:pos x="connsiteX1" y="connsiteY1"/>
              </a:cxn>
              <a:cxn ang="0">
                <a:pos x="connsiteX2" y="connsiteY2"/>
              </a:cxn>
              <a:cxn ang="0">
                <a:pos x="connsiteX3" y="connsiteY3"/>
              </a:cxn>
            </a:cxnLst>
            <a:rect l="l" t="t" r="r" b="b"/>
            <a:pathLst>
              <a:path w="2427169" h="2381440">
                <a:moveTo>
                  <a:pt x="0" y="14"/>
                </a:moveTo>
                <a:cubicBezTo>
                  <a:pt x="1692362" y="-4985"/>
                  <a:pt x="2470324" y="1326204"/>
                  <a:pt x="2425326" y="2381440"/>
                </a:cubicBezTo>
                <a:lnTo>
                  <a:pt x="0" y="2381440"/>
                </a:lnTo>
                <a:lnTo>
                  <a:pt x="0" y="14"/>
                </a:lnTo>
                <a:close/>
              </a:path>
            </a:pathLst>
          </a:custGeom>
          <a:solidFill>
            <a:schemeClr val="accent6">
              <a:lumMod val="60000"/>
              <a:lumOff val="40000"/>
            </a:schemeClr>
          </a:solidFill>
        </p:spPr>
        <p:txBody>
          <a:bodyPr wrap="square">
            <a:noAutofit/>
          </a:bodyPr>
          <a:lstStyle/>
          <a:p>
            <a:r>
              <a:rPr lang="it-IT"/>
              <a:t>Fare clic sull'icona per inserire un'immagine</a:t>
            </a:r>
            <a:endParaRPr lang="en-US" dirty="0"/>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p>
            <a:r>
              <a:rPr lang="en-US"/>
              <a:t>Elena Sofia Capra - Plato's Divine Comedy</a:t>
            </a:r>
            <a:endParaRPr lang="en-US" dirty="0"/>
          </a:p>
        </p:txBody>
      </p:sp>
      <p:sp>
        <p:nvSpPr>
          <p:cNvPr id="33" name="Picture Placeholder 32">
            <a:extLst>
              <a:ext uri="{FF2B5EF4-FFF2-40B4-BE49-F238E27FC236}">
                <a16:creationId xmlns:a16="http://schemas.microsoft.com/office/drawing/2014/main" id="{EF54B49C-CC16-4438-9923-F41C8E75273E}"/>
              </a:ext>
            </a:extLst>
          </p:cNvPr>
          <p:cNvSpPr>
            <a:spLocks noGrp="1"/>
          </p:cNvSpPr>
          <p:nvPr>
            <p:ph type="pic" sz="quarter" idx="15"/>
          </p:nvPr>
        </p:nvSpPr>
        <p:spPr>
          <a:xfrm>
            <a:off x="7324344" y="4503573"/>
            <a:ext cx="2434622" cy="2354427"/>
          </a:xfrm>
          <a:custGeom>
            <a:avLst/>
            <a:gdLst>
              <a:gd name="connsiteX0" fmla="*/ 0 w 2434622"/>
              <a:gd name="connsiteY0" fmla="*/ 0 h 2381427"/>
              <a:gd name="connsiteX1" fmla="*/ 2434622 w 2434622"/>
              <a:gd name="connsiteY1" fmla="*/ 0 h 2381427"/>
              <a:gd name="connsiteX2" fmla="*/ 2434622 w 2434622"/>
              <a:gd name="connsiteY2" fmla="*/ 2381427 h 2381427"/>
              <a:gd name="connsiteX3" fmla="*/ 0 w 2434622"/>
              <a:gd name="connsiteY3" fmla="*/ 2381427 h 2381427"/>
            </a:gdLst>
            <a:ahLst/>
            <a:cxnLst>
              <a:cxn ang="0">
                <a:pos x="connsiteX0" y="connsiteY0"/>
              </a:cxn>
              <a:cxn ang="0">
                <a:pos x="connsiteX1" y="connsiteY1"/>
              </a:cxn>
              <a:cxn ang="0">
                <a:pos x="connsiteX2" y="connsiteY2"/>
              </a:cxn>
              <a:cxn ang="0">
                <a:pos x="connsiteX3" y="connsiteY3"/>
              </a:cxn>
            </a:cxnLst>
            <a:rect l="l" t="t" r="r" b="b"/>
            <a:pathLst>
              <a:path w="2434622" h="2381427">
                <a:moveTo>
                  <a:pt x="0" y="0"/>
                </a:moveTo>
                <a:lnTo>
                  <a:pt x="2434622" y="0"/>
                </a:lnTo>
                <a:lnTo>
                  <a:pt x="2434622" y="2381427"/>
                </a:lnTo>
                <a:lnTo>
                  <a:pt x="0" y="2381427"/>
                </a:lnTo>
                <a:close/>
              </a:path>
            </a:pathLst>
          </a:custGeom>
          <a:solidFill>
            <a:schemeClr val="accent6">
              <a:lumMod val="60000"/>
              <a:lumOff val="40000"/>
            </a:schemeClr>
          </a:solidFill>
        </p:spPr>
        <p:txBody>
          <a:bodyPr wrap="square">
            <a:noAutofit/>
          </a:bodyPr>
          <a:lstStyle/>
          <a:p>
            <a:r>
              <a:rPr lang="it-IT"/>
              <a:t>Fare clic sull'icona per inserire un'immagine</a:t>
            </a:r>
            <a:endParaRPr lang="en-US" dirty="0"/>
          </a:p>
        </p:txBody>
      </p:sp>
      <p:sp>
        <p:nvSpPr>
          <p:cNvPr id="36" name="Picture Placeholder 35">
            <a:extLst>
              <a:ext uri="{FF2B5EF4-FFF2-40B4-BE49-F238E27FC236}">
                <a16:creationId xmlns:a16="http://schemas.microsoft.com/office/drawing/2014/main" id="{BC1AB157-27FC-4B7D-9CCA-71C57045CEE4}"/>
              </a:ext>
            </a:extLst>
          </p:cNvPr>
          <p:cNvSpPr>
            <a:spLocks noGrp="1"/>
          </p:cNvSpPr>
          <p:nvPr>
            <p:ph type="pic" sz="quarter" idx="16"/>
          </p:nvPr>
        </p:nvSpPr>
        <p:spPr>
          <a:xfrm>
            <a:off x="9758966" y="4507560"/>
            <a:ext cx="2434622" cy="2350439"/>
          </a:xfrm>
          <a:custGeom>
            <a:avLst/>
            <a:gdLst>
              <a:gd name="connsiteX0" fmla="*/ 0 w 2434622"/>
              <a:gd name="connsiteY0" fmla="*/ 0 h 2342635"/>
              <a:gd name="connsiteX1" fmla="*/ 2434622 w 2434622"/>
              <a:gd name="connsiteY1" fmla="*/ 0 h 2342635"/>
              <a:gd name="connsiteX2" fmla="*/ 2434622 w 2434622"/>
              <a:gd name="connsiteY2" fmla="*/ 2342635 h 2342635"/>
              <a:gd name="connsiteX3" fmla="*/ 0 w 2434622"/>
              <a:gd name="connsiteY3" fmla="*/ 2342635 h 2342635"/>
            </a:gdLst>
            <a:ahLst/>
            <a:cxnLst>
              <a:cxn ang="0">
                <a:pos x="connsiteX0" y="connsiteY0"/>
              </a:cxn>
              <a:cxn ang="0">
                <a:pos x="connsiteX1" y="connsiteY1"/>
              </a:cxn>
              <a:cxn ang="0">
                <a:pos x="connsiteX2" y="connsiteY2"/>
              </a:cxn>
              <a:cxn ang="0">
                <a:pos x="connsiteX3" y="connsiteY3"/>
              </a:cxn>
            </a:cxnLst>
            <a:rect l="l" t="t" r="r" b="b"/>
            <a:pathLst>
              <a:path w="2434622" h="2342635">
                <a:moveTo>
                  <a:pt x="0" y="0"/>
                </a:moveTo>
                <a:lnTo>
                  <a:pt x="2434622" y="0"/>
                </a:lnTo>
                <a:lnTo>
                  <a:pt x="2434622" y="2342635"/>
                </a:lnTo>
                <a:lnTo>
                  <a:pt x="0" y="2342635"/>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1538389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bg>
      <p:bgPr>
        <a:solidFill>
          <a:schemeClr val="accent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BAB19D3-90A9-40E5-BED8-289A8919A7C7}"/>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4AD247D9-20CF-4BAD-906D-66DB8B85270B}"/>
              </a:ext>
            </a:extLst>
          </p:cNvPr>
          <p:cNvSpPr>
            <a:spLocks noGrp="1"/>
          </p:cNvSpPr>
          <p:nvPr>
            <p:ph type="title"/>
          </p:nvPr>
        </p:nvSpPr>
        <p:spPr>
          <a:xfrm>
            <a:off x="5963479" y="596393"/>
            <a:ext cx="5618922" cy="1542507"/>
          </a:xfrm>
        </p:spPr>
        <p:txBody>
          <a:bodyPr/>
          <a:lstStyle>
            <a:lvl1pPr>
              <a:defRPr>
                <a:solidFill>
                  <a:schemeClr val="bg2"/>
                </a:solidFill>
              </a:defRPr>
            </a:lvl1pPr>
          </a:lstStyle>
          <a:p>
            <a:r>
              <a:rPr lang="it-IT">
                <a:solidFill>
                  <a:srgbClr val="FFFFFF"/>
                </a:solidFill>
              </a:rPr>
              <a:t>Fare clic per modificare lo stile del titolo dello schema</a:t>
            </a:r>
            <a:endParaRPr lang="en-US" dirty="0">
              <a:solidFill>
                <a:srgbClr val="FFFFFF"/>
              </a:solidFill>
            </a:endParaRPr>
          </a:p>
        </p:txBody>
      </p:sp>
      <p:sp>
        <p:nvSpPr>
          <p:cNvPr id="16" name="Picture Placeholder 15">
            <a:extLst>
              <a:ext uri="{FF2B5EF4-FFF2-40B4-BE49-F238E27FC236}">
                <a16:creationId xmlns:a16="http://schemas.microsoft.com/office/drawing/2014/main" id="{80E4B7A8-67F1-4290-B537-DE49AD9FBFF7}"/>
              </a:ext>
              <a:ext uri="{C183D7F6-B498-43B3-948B-1728B52AA6E4}">
                <adec:decorative xmlns:adec="http://schemas.microsoft.com/office/drawing/2017/decorative" val="0"/>
              </a:ext>
            </a:extLst>
          </p:cNvPr>
          <p:cNvSpPr>
            <a:spLocks noGrp="1"/>
          </p:cNvSpPr>
          <p:nvPr>
            <p:ph type="pic" sz="quarter" idx="13"/>
          </p:nvPr>
        </p:nvSpPr>
        <p:spPr>
          <a:xfrm>
            <a:off x="0" y="-1"/>
            <a:ext cx="5181600" cy="6857999"/>
          </a:xfrm>
          <a:custGeom>
            <a:avLst/>
            <a:gdLst>
              <a:gd name="connsiteX0" fmla="*/ 0 w 5181600"/>
              <a:gd name="connsiteY0" fmla="*/ 0 h 6857999"/>
              <a:gd name="connsiteX1" fmla="*/ 5181600 w 5181600"/>
              <a:gd name="connsiteY1" fmla="*/ 0 h 6857999"/>
              <a:gd name="connsiteX2" fmla="*/ 5181600 w 5181600"/>
              <a:gd name="connsiteY2" fmla="*/ 4504871 h 6857999"/>
              <a:gd name="connsiteX3" fmla="*/ 5181598 w 5181600"/>
              <a:gd name="connsiteY3" fmla="*/ 4504830 h 6857999"/>
              <a:gd name="connsiteX4" fmla="*/ 5175215 w 5181600"/>
              <a:gd name="connsiteY4" fmla="*/ 4639646 h 6857999"/>
              <a:gd name="connsiteX5" fmla="*/ 2983485 w 5181600"/>
              <a:gd name="connsiteY5" fmla="*/ 6845334 h 6857999"/>
              <a:gd name="connsiteX6" fmla="*/ 2749639 w 5181600"/>
              <a:gd name="connsiteY6" fmla="*/ 6857142 h 6857999"/>
              <a:gd name="connsiteX7" fmla="*/ 2749639 w 5181600"/>
              <a:gd name="connsiteY7" fmla="*/ 6857999 h 6857999"/>
              <a:gd name="connsiteX8" fmla="*/ 0 w 5181600"/>
              <a:gd name="connsiteY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7999">
                <a:moveTo>
                  <a:pt x="0" y="0"/>
                </a:moveTo>
                <a:lnTo>
                  <a:pt x="5181600" y="0"/>
                </a:lnTo>
                <a:lnTo>
                  <a:pt x="5181600" y="4504871"/>
                </a:lnTo>
                <a:lnTo>
                  <a:pt x="5181598" y="4504830"/>
                </a:lnTo>
                <a:lnTo>
                  <a:pt x="5175215" y="4639646"/>
                </a:lnTo>
                <a:cubicBezTo>
                  <a:pt x="5064605" y="5801747"/>
                  <a:pt x="4143475" y="6727530"/>
                  <a:pt x="2983485" y="6845334"/>
                </a:cubicBezTo>
                <a:lnTo>
                  <a:pt x="2749639" y="6857142"/>
                </a:lnTo>
                <a:lnTo>
                  <a:pt x="2749639" y="6857999"/>
                </a:lnTo>
                <a:lnTo>
                  <a:pt x="0" y="6857999"/>
                </a:lnTo>
                <a:close/>
              </a:path>
            </a:pathLst>
          </a:custGeom>
          <a:solidFill>
            <a:schemeClr val="accent6"/>
          </a:solidFill>
        </p:spPr>
        <p:txBody>
          <a:bodyPr wrap="square">
            <a:noAutofit/>
          </a:bodyPr>
          <a:lstStyle/>
          <a:p>
            <a:r>
              <a:rPr lang="it-IT"/>
              <a:t>Fare clic sull'icona per inserire un'immagine</a:t>
            </a:r>
            <a:endParaRPr lang="en-US" dirty="0"/>
          </a:p>
        </p:txBody>
      </p:sp>
      <p:sp>
        <p:nvSpPr>
          <p:cNvPr id="13" name="Content Placeholder 2">
            <a:extLst>
              <a:ext uri="{FF2B5EF4-FFF2-40B4-BE49-F238E27FC236}">
                <a16:creationId xmlns:a16="http://schemas.microsoft.com/office/drawing/2014/main" id="{E5EAFE93-40B7-4FF8-BEE7-E39911ECD80B}"/>
              </a:ext>
            </a:extLst>
          </p:cNvPr>
          <p:cNvSpPr>
            <a:spLocks noGrp="1"/>
          </p:cNvSpPr>
          <p:nvPr>
            <p:ph idx="1"/>
          </p:nvPr>
        </p:nvSpPr>
        <p:spPr>
          <a:xfrm>
            <a:off x="5963478" y="2138901"/>
            <a:ext cx="5618922" cy="4033299"/>
          </a:xfrm>
        </p:spPr>
        <p:txBody>
          <a:bodyPr>
            <a:normAutofit/>
          </a:bodyPr>
          <a:lstStyle>
            <a:lvl1pPr>
              <a:buNone/>
              <a:defRPr>
                <a:solidFill>
                  <a:schemeClr val="bg2"/>
                </a:solidFill>
              </a:defRPr>
            </a:lvl1pPr>
          </a:lstStyle>
          <a:p>
            <a:pPr lvl="0"/>
            <a:r>
              <a:rPr lang="it-IT">
                <a:solidFill>
                  <a:srgbClr val="FFFFFF"/>
                </a:solidFill>
              </a:rPr>
              <a:t>Fare clic per modificare gli stili del testo dello schema</a:t>
            </a:r>
          </a:p>
        </p:txBody>
      </p:sp>
      <p:sp>
        <p:nvSpPr>
          <p:cNvPr id="14" name="Freeform: Shape 13">
            <a:extLst>
              <a:ext uri="{FF2B5EF4-FFF2-40B4-BE49-F238E27FC236}">
                <a16:creationId xmlns:a16="http://schemas.microsoft.com/office/drawing/2014/main" id="{C752B41F-4B4E-4E1F-9191-6BB3F421EDEC}"/>
              </a:ext>
              <a:ext uri="{C183D7F6-B498-43B3-948B-1728B52AA6E4}">
                <adec:decorative xmlns:adec="http://schemas.microsoft.com/office/drawing/2017/decorative" val="1"/>
              </a:ext>
            </a:extLst>
          </p:cNvPr>
          <p:cNvSpPr/>
          <p:nvPr userDrawn="1"/>
        </p:nvSpPr>
        <p:spPr>
          <a:xfrm rot="5400000">
            <a:off x="4005014" y="3249456"/>
            <a:ext cx="2353172" cy="4863918"/>
          </a:xfrm>
          <a:custGeom>
            <a:avLst/>
            <a:gdLst>
              <a:gd name="connsiteX0" fmla="*/ 2352312 w 2353172"/>
              <a:gd name="connsiteY0" fmla="*/ 0 h 4863918"/>
              <a:gd name="connsiteX1" fmla="*/ 2353172 w 2353172"/>
              <a:gd name="connsiteY1" fmla="*/ 0 h 4863918"/>
              <a:gd name="connsiteX2" fmla="*/ 2353172 w 2353172"/>
              <a:gd name="connsiteY2" fmla="*/ 4863918 h 4863918"/>
              <a:gd name="connsiteX3" fmla="*/ 2352312 w 2353172"/>
              <a:gd name="connsiteY3" fmla="*/ 4863918 h 4863918"/>
              <a:gd name="connsiteX4" fmla="*/ 2340504 w 2353172"/>
              <a:gd name="connsiteY4" fmla="*/ 4630072 h 4863918"/>
              <a:gd name="connsiteX5" fmla="*/ 134816 w 2353172"/>
              <a:gd name="connsiteY5" fmla="*/ 2438342 h 4863918"/>
              <a:gd name="connsiteX6" fmla="*/ 0 w 2353172"/>
              <a:gd name="connsiteY6" fmla="*/ 2431959 h 4863918"/>
              <a:gd name="connsiteX7" fmla="*/ 134816 w 2353172"/>
              <a:gd name="connsiteY7" fmla="*/ 2425576 h 4863918"/>
              <a:gd name="connsiteX8" fmla="*/ 2340504 w 2353172"/>
              <a:gd name="connsiteY8" fmla="*/ 233845 h 486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3172" h="4863918">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3EFD1DB-7478-445F-ACEF-64BE4DFEC83E}"/>
              </a:ext>
              <a:ext uri="{C183D7F6-B498-43B3-948B-1728B52AA6E4}">
                <adec:decorative xmlns:adec="http://schemas.microsoft.com/office/drawing/2017/decorative" val="1"/>
              </a:ext>
            </a:extLst>
          </p:cNvPr>
          <p:cNvSpPr/>
          <p:nvPr userDrawn="1"/>
        </p:nvSpPr>
        <p:spPr>
          <a:xfrm rot="5400000">
            <a:off x="4005012" y="3249456"/>
            <a:ext cx="2353172" cy="4863918"/>
          </a:xfrm>
          <a:custGeom>
            <a:avLst/>
            <a:gdLst>
              <a:gd name="connsiteX0" fmla="*/ 2352312 w 2353172"/>
              <a:gd name="connsiteY0" fmla="*/ 0 h 4863918"/>
              <a:gd name="connsiteX1" fmla="*/ 2353172 w 2353172"/>
              <a:gd name="connsiteY1" fmla="*/ 0 h 4863918"/>
              <a:gd name="connsiteX2" fmla="*/ 2353172 w 2353172"/>
              <a:gd name="connsiteY2" fmla="*/ 4863918 h 4863918"/>
              <a:gd name="connsiteX3" fmla="*/ 2352312 w 2353172"/>
              <a:gd name="connsiteY3" fmla="*/ 4863918 h 4863918"/>
              <a:gd name="connsiteX4" fmla="*/ 2340504 w 2353172"/>
              <a:gd name="connsiteY4" fmla="*/ 4630072 h 4863918"/>
              <a:gd name="connsiteX5" fmla="*/ 134816 w 2353172"/>
              <a:gd name="connsiteY5" fmla="*/ 2438342 h 4863918"/>
              <a:gd name="connsiteX6" fmla="*/ 0 w 2353172"/>
              <a:gd name="connsiteY6" fmla="*/ 2431959 h 4863918"/>
              <a:gd name="connsiteX7" fmla="*/ 134816 w 2353172"/>
              <a:gd name="connsiteY7" fmla="*/ 2425576 h 4863918"/>
              <a:gd name="connsiteX8" fmla="*/ 2340504 w 2353172"/>
              <a:gd name="connsiteY8" fmla="*/ 233845 h 486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3172" h="4863918">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lvl1pPr>
              <a:defRPr>
                <a:solidFill>
                  <a:schemeClr val="bg2"/>
                </a:solidFill>
              </a:defRPr>
            </a:lvl1pPr>
          </a:lstStyle>
          <a:p>
            <a:r>
              <a:rPr lang="en-US"/>
              <a:t>Elena Sofia Capra - Plato's Divine Comedy</a:t>
            </a:r>
            <a:endParaRPr lang="en-US" dirty="0"/>
          </a:p>
        </p:txBody>
      </p:sp>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32860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p>
            <a:r>
              <a:rPr lang="en-US"/>
              <a:t>Elena Sofia Capra - Plato's Divine Comedy</a:t>
            </a:r>
            <a:endParaRPr lang="en-US"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
        <p:nvSpPr>
          <p:cNvPr id="10" name="Title 1">
            <a:extLst>
              <a:ext uri="{FF2B5EF4-FFF2-40B4-BE49-F238E27FC236}">
                <a16:creationId xmlns:a16="http://schemas.microsoft.com/office/drawing/2014/main" id="{A2D13D15-77CA-4B50-9E08-0F58009A8EAB}"/>
              </a:ext>
            </a:extLst>
          </p:cNvPr>
          <p:cNvSpPr>
            <a:spLocks noGrp="1"/>
          </p:cNvSpPr>
          <p:nvPr>
            <p:ph type="ctrTitle"/>
          </p:nvPr>
        </p:nvSpPr>
        <p:spPr>
          <a:xfrm>
            <a:off x="2067635" y="4626592"/>
            <a:ext cx="8600365" cy="1224926"/>
          </a:xfrm>
        </p:spPr>
        <p:txBody>
          <a:bodyPr anchor="b">
            <a:noAutofit/>
          </a:bodyPr>
          <a:lstStyle/>
          <a:p>
            <a:r>
              <a:rPr lang="it-IT" sz="4400">
                <a:solidFill>
                  <a:srgbClr val="FFFFFF"/>
                </a:solidFill>
              </a:rPr>
              <a:t>Fare clic per modificare lo stile del titolo dello schema</a:t>
            </a:r>
            <a:endParaRPr lang="en-US" sz="4400" dirty="0">
              <a:solidFill>
                <a:srgbClr val="FFFFFF"/>
              </a:solidFill>
            </a:endParaRPr>
          </a:p>
        </p:txBody>
      </p:sp>
      <p:sp>
        <p:nvSpPr>
          <p:cNvPr id="11" name="Subtitle 2">
            <a:extLst>
              <a:ext uri="{FF2B5EF4-FFF2-40B4-BE49-F238E27FC236}">
                <a16:creationId xmlns:a16="http://schemas.microsoft.com/office/drawing/2014/main" id="{FBB8E73D-B3E6-4E0A-8295-A9EB1572286C}"/>
              </a:ext>
            </a:extLst>
          </p:cNvPr>
          <p:cNvSpPr>
            <a:spLocks noGrp="1"/>
          </p:cNvSpPr>
          <p:nvPr>
            <p:ph type="subTitle" idx="1"/>
          </p:nvPr>
        </p:nvSpPr>
        <p:spPr>
          <a:xfrm>
            <a:off x="2067636" y="5936776"/>
            <a:ext cx="6660107" cy="625497"/>
          </a:xfrm>
        </p:spPr>
        <p:txBody>
          <a:bodyPr>
            <a:normAutofit/>
          </a:bodyPr>
          <a:lstStyle/>
          <a:p>
            <a:r>
              <a:rPr lang="it-IT" sz="1400">
                <a:solidFill>
                  <a:srgbClr val="FFFFFF"/>
                </a:solidFill>
              </a:rPr>
              <a:t>Fare clic per modificare lo stile del sottotitolo dello schema</a:t>
            </a:r>
            <a:endParaRPr lang="en-US" sz="1400" dirty="0">
              <a:solidFill>
                <a:srgbClr val="FFFFFF"/>
              </a:solidFill>
            </a:endParaRPr>
          </a:p>
        </p:txBody>
      </p:sp>
    </p:spTree>
    <p:extLst>
      <p:ext uri="{BB962C8B-B14F-4D97-AF65-F5344CB8AC3E}">
        <p14:creationId xmlns:p14="http://schemas.microsoft.com/office/powerpoint/2010/main" val="3067989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9960-406F-4187-A0E6-BD19C684039A}"/>
              </a:ext>
            </a:extLst>
          </p:cNvPr>
          <p:cNvSpPr>
            <a:spLocks noGrp="1"/>
          </p:cNvSpPr>
          <p:nvPr>
            <p:ph type="ctrTitle"/>
          </p:nvPr>
        </p:nvSpPr>
        <p:spPr>
          <a:xfrm>
            <a:off x="1249326" y="919716"/>
            <a:ext cx="8504275" cy="3551275"/>
          </a:xfrm>
        </p:spPr>
        <p:txBody>
          <a:bodyPr anchor="b">
            <a:normAutofit/>
          </a:bodyPr>
          <a:lstStyle>
            <a:lvl1pPr algn="l">
              <a:lnSpc>
                <a:spcPct val="100000"/>
              </a:lnSpc>
              <a:defRPr sz="5400"/>
            </a:lvl1pPr>
          </a:lstStyle>
          <a:p>
            <a:r>
              <a:rPr lang="it-IT"/>
              <a:t>Fare clic per modificare lo stile del titolo dello schema</a:t>
            </a:r>
            <a:endParaRPr lang="en-US" dirty="0"/>
          </a:p>
        </p:txBody>
      </p:sp>
      <p:sp>
        <p:nvSpPr>
          <p:cNvPr id="3" name="Subtitle 2">
            <a:extLst>
              <a:ext uri="{FF2B5EF4-FFF2-40B4-BE49-F238E27FC236}">
                <a16:creationId xmlns:a16="http://schemas.microsoft.com/office/drawing/2014/main" id="{A427E7FE-647D-4B2F-BA13-AB3ED4C5CF5A}"/>
              </a:ext>
            </a:extLst>
          </p:cNvPr>
          <p:cNvSpPr>
            <a:spLocks noGrp="1"/>
          </p:cNvSpPr>
          <p:nvPr>
            <p:ph type="subTitle" idx="1"/>
          </p:nvPr>
        </p:nvSpPr>
        <p:spPr>
          <a:xfrm>
            <a:off x="1249326" y="4795284"/>
            <a:ext cx="8504275" cy="1084522"/>
          </a:xfrm>
        </p:spPr>
        <p:txBody>
          <a:bodyPr>
            <a:normAutofit/>
          </a:bodyPr>
          <a:lstStyle>
            <a:lvl1pPr marL="0" indent="0" algn="l">
              <a:lnSpc>
                <a:spcPct val="120000"/>
              </a:lnSpc>
              <a:buNone/>
              <a:defRPr sz="16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a:extLst>
              <a:ext uri="{FF2B5EF4-FFF2-40B4-BE49-F238E27FC236}">
                <a16:creationId xmlns:a16="http://schemas.microsoft.com/office/drawing/2014/main" id="{BA5EF785-E0A7-4496-A5BA-49B0156F2628}"/>
              </a:ext>
            </a:extLst>
          </p:cNvPr>
          <p:cNvSpPr>
            <a:spLocks noGrp="1"/>
          </p:cNvSpPr>
          <p:nvPr>
            <p:ph type="dt" sz="half" idx="10"/>
          </p:nvPr>
        </p:nvSpPr>
        <p:spPr>
          <a:xfrm>
            <a:off x="8964706" y="6433202"/>
            <a:ext cx="2426446" cy="367841"/>
          </a:xfrm>
        </p:spPr>
        <p:txBody>
          <a:bodyPr/>
          <a:lstStyle>
            <a:lvl1pPr>
              <a:defRPr>
                <a:solidFill>
                  <a:schemeClr val="bg2"/>
                </a:solidFill>
              </a:defRPr>
            </a:lvl1pPr>
          </a:lstStyle>
          <a:p>
            <a:r>
              <a:rPr lang="it-IT"/>
              <a:t>30/09/2022</a:t>
            </a:r>
            <a:endParaRPr lang="en-US" dirty="0"/>
          </a:p>
        </p:txBody>
      </p:sp>
      <p:sp>
        <p:nvSpPr>
          <p:cNvPr id="5" name="Footer Placeholder 4">
            <a:extLst>
              <a:ext uri="{FF2B5EF4-FFF2-40B4-BE49-F238E27FC236}">
                <a16:creationId xmlns:a16="http://schemas.microsoft.com/office/drawing/2014/main" id="{4742C627-38A1-4A14-8822-D8D33751CA30}"/>
              </a:ext>
            </a:extLst>
          </p:cNvPr>
          <p:cNvSpPr>
            <a:spLocks noGrp="1"/>
          </p:cNvSpPr>
          <p:nvPr>
            <p:ph type="ftr" sz="quarter" idx="11"/>
          </p:nvPr>
        </p:nvSpPr>
        <p:spPr/>
        <p:txBody>
          <a:bodyPr/>
          <a:lstStyle/>
          <a:p>
            <a:r>
              <a:rPr lang="en-US"/>
              <a:t>Elena Sofia Capra - Plato's Divine Comedy</a:t>
            </a:r>
            <a:endParaRPr lang="en-US" dirty="0"/>
          </a:p>
        </p:txBody>
      </p:sp>
      <p:sp>
        <p:nvSpPr>
          <p:cNvPr id="6" name="Slide Number Placeholder 5">
            <a:extLst>
              <a:ext uri="{FF2B5EF4-FFF2-40B4-BE49-F238E27FC236}">
                <a16:creationId xmlns:a16="http://schemas.microsoft.com/office/drawing/2014/main" id="{2EEBE346-5F34-48CD-8928-DA8567AEDD15}"/>
              </a:ext>
            </a:extLst>
          </p:cNvPr>
          <p:cNvSpPr>
            <a:spLocks noGrp="1"/>
          </p:cNvSpPr>
          <p:nvPr>
            <p:ph type="sldNum" sz="quarter" idx="12"/>
          </p:nvPr>
        </p:nvSpPr>
        <p:spPr>
          <a:xfrm>
            <a:off x="11391152" y="6433203"/>
            <a:ext cx="702781" cy="367842"/>
          </a:xfrm>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4263708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A94B-011C-4B13-8C12-E91BF7A40087}"/>
              </a:ext>
            </a:extLst>
          </p:cNvPr>
          <p:cNvSpPr>
            <a:spLocks noGrp="1"/>
          </p:cNvSpPr>
          <p:nvPr>
            <p:ph type="title"/>
          </p:nvPr>
        </p:nvSpPr>
        <p:spPr>
          <a:xfrm>
            <a:off x="1524000" y="1320800"/>
            <a:ext cx="9144000" cy="3095813"/>
          </a:xfrm>
        </p:spPr>
        <p:txBody>
          <a:bodyPr anchor="b">
            <a:normAutofit/>
          </a:bodyPr>
          <a:lstStyle>
            <a:lvl1pPr>
              <a:defRPr sz="5400"/>
            </a:lvl1p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9716D5F3-887C-4A8F-842A-0294A9FB0818}"/>
              </a:ext>
            </a:extLst>
          </p:cNvPr>
          <p:cNvSpPr>
            <a:spLocks noGrp="1"/>
          </p:cNvSpPr>
          <p:nvPr>
            <p:ph type="body" idx="1"/>
          </p:nvPr>
        </p:nvSpPr>
        <p:spPr>
          <a:xfrm>
            <a:off x="1523999" y="4589463"/>
            <a:ext cx="914400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a:extLst>
              <a:ext uri="{FF2B5EF4-FFF2-40B4-BE49-F238E27FC236}">
                <a16:creationId xmlns:a16="http://schemas.microsoft.com/office/drawing/2014/main" id="{2B94588B-131A-42F3-B76C-62BD65E4806B}"/>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5" name="Footer Placeholder 4">
            <a:extLst>
              <a:ext uri="{FF2B5EF4-FFF2-40B4-BE49-F238E27FC236}">
                <a16:creationId xmlns:a16="http://schemas.microsoft.com/office/drawing/2014/main" id="{E111AB28-20BD-4CD8-9840-985C3EDBA16F}"/>
              </a:ext>
            </a:extLst>
          </p:cNvPr>
          <p:cNvSpPr>
            <a:spLocks noGrp="1"/>
          </p:cNvSpPr>
          <p:nvPr>
            <p:ph type="ftr" sz="quarter" idx="11"/>
          </p:nvPr>
        </p:nvSpPr>
        <p:spPr/>
        <p:txBody>
          <a:bodyPr/>
          <a:lstStyle/>
          <a:p>
            <a:r>
              <a:rPr lang="en-US"/>
              <a:t>Elena Sofia Capra - Plato's Divine Comedy</a:t>
            </a:r>
            <a:endParaRPr lang="en-US" dirty="0"/>
          </a:p>
        </p:txBody>
      </p:sp>
      <p:sp>
        <p:nvSpPr>
          <p:cNvPr id="6" name="Slide Number Placeholder 5">
            <a:extLst>
              <a:ext uri="{FF2B5EF4-FFF2-40B4-BE49-F238E27FC236}">
                <a16:creationId xmlns:a16="http://schemas.microsoft.com/office/drawing/2014/main" id="{E753C85C-3801-46F0-A100-616F5F2F82E9}"/>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4110016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CB06-0454-4BF1-8011-F8B1A95954F1}"/>
              </a:ext>
            </a:extLst>
          </p:cNvPr>
          <p:cNvSpPr>
            <a:spLocks noGrp="1"/>
          </p:cNvSpPr>
          <p:nvPr>
            <p:ph type="title"/>
          </p:nvPr>
        </p:nvSpPr>
        <p:spPr/>
        <p:txBody>
          <a:bodyPr/>
          <a:lstStyle/>
          <a:p>
            <a:r>
              <a:rPr lang="it-IT"/>
              <a:t>Fare clic per modificare lo stile del titolo dello schema</a:t>
            </a:r>
            <a:endParaRPr lang="en-US"/>
          </a:p>
        </p:txBody>
      </p:sp>
      <p:sp>
        <p:nvSpPr>
          <p:cNvPr id="3" name="Content Placeholder 2">
            <a:extLst>
              <a:ext uri="{FF2B5EF4-FFF2-40B4-BE49-F238E27FC236}">
                <a16:creationId xmlns:a16="http://schemas.microsoft.com/office/drawing/2014/main" id="{5F920A70-D33B-4461-B74C-3F59ADB16141}"/>
              </a:ext>
            </a:extLst>
          </p:cNvPr>
          <p:cNvSpPr>
            <a:spLocks noGrp="1"/>
          </p:cNvSpPr>
          <p:nvPr>
            <p:ph sz="half" idx="1"/>
          </p:nvPr>
        </p:nvSpPr>
        <p:spPr>
          <a:xfrm>
            <a:off x="1408813" y="2163725"/>
            <a:ext cx="4610986" cy="401323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a:extLst>
              <a:ext uri="{FF2B5EF4-FFF2-40B4-BE49-F238E27FC236}">
                <a16:creationId xmlns:a16="http://schemas.microsoft.com/office/drawing/2014/main" id="{1881BDF9-836E-431C-8EFA-417A9BEE9F4B}"/>
              </a:ext>
            </a:extLst>
          </p:cNvPr>
          <p:cNvSpPr>
            <a:spLocks noGrp="1"/>
          </p:cNvSpPr>
          <p:nvPr>
            <p:ph sz="half" idx="2"/>
          </p:nvPr>
        </p:nvSpPr>
        <p:spPr>
          <a:xfrm>
            <a:off x="6257260" y="2163725"/>
            <a:ext cx="4853763" cy="40132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a:extLst>
              <a:ext uri="{FF2B5EF4-FFF2-40B4-BE49-F238E27FC236}">
                <a16:creationId xmlns:a16="http://schemas.microsoft.com/office/drawing/2014/main" id="{7CBD9F59-B591-4E2F-899E-3CA78CE82D45}"/>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6" name="Footer Placeholder 5">
            <a:extLst>
              <a:ext uri="{FF2B5EF4-FFF2-40B4-BE49-F238E27FC236}">
                <a16:creationId xmlns:a16="http://schemas.microsoft.com/office/drawing/2014/main" id="{046CFD12-B3EC-432C-B264-8AB571CAAFD5}"/>
              </a:ext>
            </a:extLst>
          </p:cNvPr>
          <p:cNvSpPr>
            <a:spLocks noGrp="1"/>
          </p:cNvSpPr>
          <p:nvPr>
            <p:ph type="ftr" sz="quarter" idx="11"/>
          </p:nvPr>
        </p:nvSpPr>
        <p:spPr/>
        <p:txBody>
          <a:bodyPr/>
          <a:lstStyle/>
          <a:p>
            <a:r>
              <a:rPr lang="en-US"/>
              <a:t>Elena Sofia Capra - Plato's Divine Comedy</a:t>
            </a:r>
            <a:endParaRPr lang="en-US" dirty="0"/>
          </a:p>
        </p:txBody>
      </p:sp>
      <p:sp>
        <p:nvSpPr>
          <p:cNvPr id="7" name="Slide Number Placeholder 6">
            <a:extLst>
              <a:ext uri="{FF2B5EF4-FFF2-40B4-BE49-F238E27FC236}">
                <a16:creationId xmlns:a16="http://schemas.microsoft.com/office/drawing/2014/main" id="{48F3CBBA-71B3-4857-80E7-525E89FD903F}"/>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2212128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E062-B7F5-4D30-B416-1BBB4A7D0F06}"/>
              </a:ext>
            </a:extLst>
          </p:cNvPr>
          <p:cNvSpPr>
            <a:spLocks noGrp="1"/>
          </p:cNvSpPr>
          <p:nvPr>
            <p:ph type="title"/>
          </p:nvPr>
        </p:nvSpPr>
        <p:spPr/>
        <p:txBody>
          <a:bodyPr/>
          <a:lstStyle/>
          <a:p>
            <a:r>
              <a:rPr lang="it-IT"/>
              <a:t>Fare clic per modificare lo stile del titolo dello schema</a:t>
            </a:r>
            <a:endParaRPr lang="en-US"/>
          </a:p>
        </p:txBody>
      </p:sp>
      <p:sp>
        <p:nvSpPr>
          <p:cNvPr id="3" name="Date Placeholder 2">
            <a:extLst>
              <a:ext uri="{FF2B5EF4-FFF2-40B4-BE49-F238E27FC236}">
                <a16:creationId xmlns:a16="http://schemas.microsoft.com/office/drawing/2014/main" id="{31BDFF7A-EBD3-4FEB-8451-5D7355069117}"/>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4" name="Footer Placeholder 3">
            <a:extLst>
              <a:ext uri="{FF2B5EF4-FFF2-40B4-BE49-F238E27FC236}">
                <a16:creationId xmlns:a16="http://schemas.microsoft.com/office/drawing/2014/main" id="{08F54A2D-2C4B-4E1D-AC16-E3B1F1DDB562}"/>
              </a:ext>
            </a:extLst>
          </p:cNvPr>
          <p:cNvSpPr>
            <a:spLocks noGrp="1"/>
          </p:cNvSpPr>
          <p:nvPr>
            <p:ph type="ftr" sz="quarter" idx="11"/>
          </p:nvPr>
        </p:nvSpPr>
        <p:spPr/>
        <p:txBody>
          <a:bodyPr/>
          <a:lstStyle/>
          <a:p>
            <a:r>
              <a:rPr lang="en-US"/>
              <a:t>Elena Sofia Capra - Plato's Divine Comedy</a:t>
            </a:r>
            <a:endParaRPr lang="en-US" dirty="0"/>
          </a:p>
        </p:txBody>
      </p:sp>
      <p:sp>
        <p:nvSpPr>
          <p:cNvPr id="5" name="Slide Number Placeholder 4">
            <a:extLst>
              <a:ext uri="{FF2B5EF4-FFF2-40B4-BE49-F238E27FC236}">
                <a16:creationId xmlns:a16="http://schemas.microsoft.com/office/drawing/2014/main" id="{2C11F373-DB96-4AEA-8E3E-7EDEA213DEEC}"/>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521571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09F8C-8071-4BE5-AD6F-C98F481D17B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Content Placeholder 2">
            <a:extLst>
              <a:ext uri="{FF2B5EF4-FFF2-40B4-BE49-F238E27FC236}">
                <a16:creationId xmlns:a16="http://schemas.microsoft.com/office/drawing/2014/main" id="{634135B3-14BA-4A88-B6B3-88B77B1C63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a:extLst>
              <a:ext uri="{FF2B5EF4-FFF2-40B4-BE49-F238E27FC236}">
                <a16:creationId xmlns:a16="http://schemas.microsoft.com/office/drawing/2014/main" id="{377C3A4D-5B69-44B4-B17F-770E83F00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a:extLst>
              <a:ext uri="{FF2B5EF4-FFF2-40B4-BE49-F238E27FC236}">
                <a16:creationId xmlns:a16="http://schemas.microsoft.com/office/drawing/2014/main" id="{B4F1C41D-2A59-4512-8034-6DB705787D78}"/>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6" name="Footer Placeholder 5">
            <a:extLst>
              <a:ext uri="{FF2B5EF4-FFF2-40B4-BE49-F238E27FC236}">
                <a16:creationId xmlns:a16="http://schemas.microsoft.com/office/drawing/2014/main" id="{BD85C494-778C-4EE6-9402-242E1CDD9A69}"/>
              </a:ext>
            </a:extLst>
          </p:cNvPr>
          <p:cNvSpPr>
            <a:spLocks noGrp="1"/>
          </p:cNvSpPr>
          <p:nvPr>
            <p:ph type="ftr" sz="quarter" idx="11"/>
          </p:nvPr>
        </p:nvSpPr>
        <p:spPr/>
        <p:txBody>
          <a:bodyPr/>
          <a:lstStyle/>
          <a:p>
            <a:r>
              <a:rPr lang="en-US"/>
              <a:t>Elena Sofia Capra - Plato's Divine Comedy</a:t>
            </a:r>
            <a:endParaRPr lang="en-US" dirty="0"/>
          </a:p>
        </p:txBody>
      </p:sp>
      <p:sp>
        <p:nvSpPr>
          <p:cNvPr id="7" name="Slide Number Placeholder 6">
            <a:extLst>
              <a:ext uri="{FF2B5EF4-FFF2-40B4-BE49-F238E27FC236}">
                <a16:creationId xmlns:a16="http://schemas.microsoft.com/office/drawing/2014/main" id="{6F5677B9-C338-4033-9AFE-B8B81C5D8139}"/>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977714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B77DE-4C2E-476F-A419-57470FB66D9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Picture Placeholder 2">
            <a:extLst>
              <a:ext uri="{FF2B5EF4-FFF2-40B4-BE49-F238E27FC236}">
                <a16:creationId xmlns:a16="http://schemas.microsoft.com/office/drawing/2014/main" id="{9A9FD1A0-93AE-469A-ADDF-2453B64CAA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a:extLst>
              <a:ext uri="{FF2B5EF4-FFF2-40B4-BE49-F238E27FC236}">
                <a16:creationId xmlns:a16="http://schemas.microsoft.com/office/drawing/2014/main" id="{DC119C9C-EF97-4910-9419-6D7202609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a:extLst>
              <a:ext uri="{FF2B5EF4-FFF2-40B4-BE49-F238E27FC236}">
                <a16:creationId xmlns:a16="http://schemas.microsoft.com/office/drawing/2014/main" id="{C7A87172-A64E-4C38-82ED-2A7050B0FB68}"/>
              </a:ext>
            </a:extLst>
          </p:cNvPr>
          <p:cNvSpPr>
            <a:spLocks noGrp="1"/>
          </p:cNvSpPr>
          <p:nvPr>
            <p:ph type="dt" sz="half" idx="10"/>
          </p:nvPr>
        </p:nvSpPr>
        <p:spPr/>
        <p:txBody>
          <a:bodyPr/>
          <a:lstStyle>
            <a:lvl1pPr>
              <a:defRPr>
                <a:solidFill>
                  <a:schemeClr val="bg2"/>
                </a:solidFill>
              </a:defRPr>
            </a:lvl1pPr>
          </a:lstStyle>
          <a:p>
            <a:r>
              <a:rPr lang="it-IT"/>
              <a:t>30/09/2022</a:t>
            </a:r>
            <a:endParaRPr lang="en-US" dirty="0"/>
          </a:p>
        </p:txBody>
      </p:sp>
      <p:sp>
        <p:nvSpPr>
          <p:cNvPr id="6" name="Footer Placeholder 5">
            <a:extLst>
              <a:ext uri="{FF2B5EF4-FFF2-40B4-BE49-F238E27FC236}">
                <a16:creationId xmlns:a16="http://schemas.microsoft.com/office/drawing/2014/main" id="{BC0C3E24-28E2-4512-BEA0-DAEC5E8465CB}"/>
              </a:ext>
            </a:extLst>
          </p:cNvPr>
          <p:cNvSpPr>
            <a:spLocks noGrp="1"/>
          </p:cNvSpPr>
          <p:nvPr>
            <p:ph type="ftr" sz="quarter" idx="11"/>
          </p:nvPr>
        </p:nvSpPr>
        <p:spPr/>
        <p:txBody>
          <a:bodyPr/>
          <a:lstStyle/>
          <a:p>
            <a:r>
              <a:rPr lang="en-US"/>
              <a:t>Elena Sofia Capra - Plato's Divine Comedy</a:t>
            </a:r>
            <a:endParaRPr lang="en-US" dirty="0"/>
          </a:p>
        </p:txBody>
      </p:sp>
      <p:sp>
        <p:nvSpPr>
          <p:cNvPr id="7" name="Slide Number Placeholder 6">
            <a:extLst>
              <a:ext uri="{FF2B5EF4-FFF2-40B4-BE49-F238E27FC236}">
                <a16:creationId xmlns:a16="http://schemas.microsoft.com/office/drawing/2014/main" id="{01F04F0D-DA84-434D-B136-BEE9FD80AB95}"/>
              </a:ext>
            </a:extLst>
          </p:cNvPr>
          <p:cNvSpPr>
            <a:spLocks noGrp="1"/>
          </p:cNvSpPr>
          <p:nvPr>
            <p:ph type="sldNum" sz="quarter" idx="12"/>
          </p:nvPr>
        </p:nvSpPr>
        <p:spPr/>
        <p:txBody>
          <a:bodyPr/>
          <a:lstStyle>
            <a:lvl1pPr>
              <a:defRPr>
                <a:solidFill>
                  <a:schemeClr val="bg2"/>
                </a:solidFill>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647360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A08E557-10DB-421A-876E-1AE58F8E07C4}"/>
              </a:ext>
            </a:extLst>
          </p:cNvPr>
          <p:cNvSpPr/>
          <p:nvPr/>
        </p:nvSpPr>
        <p:spPr>
          <a:xfrm>
            <a:off x="8839807"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ooter Placeholder 4">
            <a:extLst>
              <a:ext uri="{FF2B5EF4-FFF2-40B4-BE49-F238E27FC236}">
                <a16:creationId xmlns:a16="http://schemas.microsoft.com/office/drawing/2014/main" id="{EC2EBCA0-8609-4F35-8CA7-7AD35FDACD73}"/>
              </a:ext>
            </a:extLst>
          </p:cNvPr>
          <p:cNvSpPr>
            <a:spLocks noGrp="1"/>
          </p:cNvSpPr>
          <p:nvPr>
            <p:ph type="ftr" sz="quarter" idx="3"/>
          </p:nvPr>
        </p:nvSpPr>
        <p:spPr>
          <a:xfrm>
            <a:off x="914400" y="6434560"/>
            <a:ext cx="3428012" cy="365125"/>
          </a:xfrm>
          <a:prstGeom prst="rect">
            <a:avLst/>
          </a:prstGeom>
        </p:spPr>
        <p:txBody>
          <a:bodyPr vert="horz" lIns="91440" tIns="45720" rIns="91440" bIns="45720" rtlCol="0" anchor="ctr"/>
          <a:lstStyle>
            <a:lvl1pPr algn="l">
              <a:defRPr sz="1000" spc="50" baseline="0">
                <a:solidFill>
                  <a:schemeClr val="accent2"/>
                </a:solidFill>
                <a:latin typeface="+mn-lt"/>
              </a:defRPr>
            </a:lvl1pPr>
          </a:lstStyle>
          <a:p>
            <a:r>
              <a:rPr lang="en-US" sz="1000"/>
              <a:t>Elena Sofia Capra - Plato's Divine Comedy</a:t>
            </a:r>
            <a:endParaRPr lang="en-US" sz="1000" dirty="0"/>
          </a:p>
        </p:txBody>
      </p:sp>
      <p:sp>
        <p:nvSpPr>
          <p:cNvPr id="2" name="Title Placeholder 1">
            <a:extLst>
              <a:ext uri="{FF2B5EF4-FFF2-40B4-BE49-F238E27FC236}">
                <a16:creationId xmlns:a16="http://schemas.microsoft.com/office/drawing/2014/main" id="{BFDA9639-38D2-4CD4-A861-F6B4C6CB99BD}"/>
              </a:ext>
            </a:extLst>
          </p:cNvPr>
          <p:cNvSpPr>
            <a:spLocks noGrp="1"/>
          </p:cNvSpPr>
          <p:nvPr>
            <p:ph type="title"/>
          </p:nvPr>
        </p:nvSpPr>
        <p:spPr>
          <a:xfrm>
            <a:off x="908775" y="590372"/>
            <a:ext cx="10202248" cy="132589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DDAF00B1-16C1-47B3-A7A0-B71468312896}"/>
              </a:ext>
            </a:extLst>
          </p:cNvPr>
          <p:cNvSpPr>
            <a:spLocks noGrp="1"/>
          </p:cNvSpPr>
          <p:nvPr>
            <p:ph type="body" idx="1"/>
          </p:nvPr>
        </p:nvSpPr>
        <p:spPr>
          <a:xfrm>
            <a:off x="918825" y="1916262"/>
            <a:ext cx="10192198" cy="4133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2BCF9501-5B6B-4DAF-B59D-3C129ED805AC}"/>
              </a:ext>
            </a:extLst>
          </p:cNvPr>
          <p:cNvSpPr>
            <a:spLocks noGrp="1"/>
          </p:cNvSpPr>
          <p:nvPr>
            <p:ph type="dt" sz="half" idx="2"/>
          </p:nvPr>
        </p:nvSpPr>
        <p:spPr>
          <a:xfrm>
            <a:off x="9017000" y="6433202"/>
            <a:ext cx="2374150" cy="367841"/>
          </a:xfrm>
          <a:prstGeom prst="rect">
            <a:avLst/>
          </a:prstGeom>
        </p:spPr>
        <p:txBody>
          <a:bodyPr vert="horz" lIns="91440" tIns="45720" rIns="91440" bIns="45720" rtlCol="0" anchor="ctr"/>
          <a:lstStyle>
            <a:lvl1pPr algn="r">
              <a:defRPr sz="1050" spc="50" baseline="0">
                <a:solidFill>
                  <a:srgbClr val="FFFFFF"/>
                </a:solidFill>
                <a:latin typeface="+mn-lt"/>
              </a:defRPr>
            </a:lvl1pPr>
          </a:lstStyle>
          <a:p>
            <a:r>
              <a:rPr lang="it-IT"/>
              <a:t>30/09/2022</a:t>
            </a:r>
            <a:endParaRPr lang="en-US" dirty="0"/>
          </a:p>
        </p:txBody>
      </p:sp>
      <p:sp>
        <p:nvSpPr>
          <p:cNvPr id="6" name="Slide Number Placeholder 5">
            <a:extLst>
              <a:ext uri="{FF2B5EF4-FFF2-40B4-BE49-F238E27FC236}">
                <a16:creationId xmlns:a16="http://schemas.microsoft.com/office/drawing/2014/main" id="{37685DBD-B7AE-41D8-8CF1-B21CD58E1B45}"/>
              </a:ext>
            </a:extLst>
          </p:cNvPr>
          <p:cNvSpPr>
            <a:spLocks noGrp="1"/>
          </p:cNvSpPr>
          <p:nvPr>
            <p:ph type="sldNum" sz="quarter" idx="4"/>
          </p:nvPr>
        </p:nvSpPr>
        <p:spPr>
          <a:xfrm>
            <a:off x="11391150" y="6433203"/>
            <a:ext cx="693263" cy="367842"/>
          </a:xfrm>
          <a:prstGeom prst="rect">
            <a:avLst/>
          </a:prstGeom>
        </p:spPr>
        <p:txBody>
          <a:bodyPr vert="horz" lIns="91440" tIns="45720" rIns="91440" bIns="45720" rtlCol="0" anchor="ctr"/>
          <a:lstStyle>
            <a:lvl1pPr algn="r">
              <a:defRPr sz="2000">
                <a:solidFill>
                  <a:srgbClr val="FFFFFF"/>
                </a:solidFill>
                <a:latin typeface="+mj-lt"/>
              </a:defRPr>
            </a:lvl1pPr>
          </a:lstStyle>
          <a:p>
            <a:fld id="{08AB70BE-1769-45B8-85A6-0C837432C7E6}" type="slidenum">
              <a:rPr lang="en-US" smtClean="0"/>
              <a:pPr/>
              <a:t>‹N›</a:t>
            </a:fld>
            <a:endParaRPr lang="en-US" dirty="0"/>
          </a:p>
        </p:txBody>
      </p:sp>
    </p:spTree>
    <p:extLst>
      <p:ext uri="{BB962C8B-B14F-4D97-AF65-F5344CB8AC3E}">
        <p14:creationId xmlns:p14="http://schemas.microsoft.com/office/powerpoint/2010/main" val="3377632538"/>
      </p:ext>
    </p:extLst>
  </p:cSld>
  <p:clrMap bg1="lt1" tx1="dk1" bg2="lt2" tx2="dk2" accent1="accent1" accent2="accent2" accent3="accent3" accent4="accent4" accent5="accent5" accent6="accent6" hlink="hlink" folHlink="folHlink"/>
  <p:sldLayoutIdLst>
    <p:sldLayoutId id="2147483686" r:id="rId1"/>
    <p:sldLayoutId id="2147483673" r:id="rId2"/>
    <p:sldLayoutId id="2147483674" r:id="rId3"/>
    <p:sldLayoutId id="2147483675" r:id="rId4"/>
    <p:sldLayoutId id="2147483662" r:id="rId5"/>
    <p:sldLayoutId id="2147483688" r:id="rId6"/>
    <p:sldLayoutId id="2147483679" r:id="rId7"/>
    <p:sldLayoutId id="2147483685" r:id="rId8"/>
    <p:sldLayoutId id="2147483665" r:id="rId9"/>
    <p:sldLayoutId id="2147483681" r:id="rId10"/>
    <p:sldLayoutId id="2147483678" r:id="rId11"/>
    <p:sldLayoutId id="2147483683" r:id="rId12"/>
    <p:sldLayoutId id="2147483684" r:id="rId13"/>
    <p:sldLayoutId id="2147483661" r:id="rId14"/>
    <p:sldLayoutId id="2147483663" r:id="rId15"/>
    <p:sldLayoutId id="2147483664" r:id="rId16"/>
    <p:sldLayoutId id="2147483666" r:id="rId17"/>
    <p:sldLayoutId id="2147483668" r:id="rId18"/>
    <p:sldLayoutId id="2147483669" r:id="rId19"/>
  </p:sldLayoutIdLst>
  <p:hf hdr="0"/>
  <p:txStyles>
    <p:titleStyle>
      <a:lvl1pPr algn="l" defTabSz="914400" rtl="0" eaLnBrk="1" latinLnBrk="0" hangingPunct="1">
        <a:lnSpc>
          <a:spcPct val="90000"/>
        </a:lnSpc>
        <a:spcBef>
          <a:spcPct val="0"/>
        </a:spcBef>
        <a:buNone/>
        <a:defRPr sz="4000"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5"/>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736">
          <p15:clr>
            <a:srgbClr val="F26B43"/>
          </p15:clr>
        </p15:guide>
        <p15:guide id="4" orient="horz" pos="3312">
          <p15:clr>
            <a:srgbClr val="F26B43"/>
          </p15:clr>
        </p15:guide>
        <p15:guide id="5" orient="horz" pos="432">
          <p15:clr>
            <a:srgbClr val="F26B43"/>
          </p15:clr>
        </p15:guide>
        <p15:guide id="7" pos="4416">
          <p15:clr>
            <a:srgbClr val="F26B43"/>
          </p15:clr>
        </p15:guide>
        <p15:guide id="8" pos="5568">
          <p15:clr>
            <a:srgbClr val="F26B43"/>
          </p15:clr>
        </p15:guide>
        <p15:guide id="9" pos="7296">
          <p15:clr>
            <a:srgbClr val="F26B43"/>
          </p15:clr>
        </p15:guide>
        <p15:guide id="10" pos="2688">
          <p15:clr>
            <a:srgbClr val="F26B43"/>
          </p15:clr>
        </p15:guide>
        <p15:guide id="11" pos="1536">
          <p15:clr>
            <a:srgbClr val="F26B43"/>
          </p15:clr>
        </p15:guide>
        <p15:guide id="12" pos="384">
          <p15:clr>
            <a:srgbClr val="F26B43"/>
          </p15:clr>
        </p15:guide>
        <p15:guide id="13" pos="2112">
          <p15:clr>
            <a:srgbClr val="F26B43"/>
          </p15:clr>
        </p15:guide>
        <p15:guide id="14" pos="4992">
          <p15:clr>
            <a:srgbClr val="F26B43"/>
          </p15:clr>
        </p15:guide>
        <p15:guide id="15" pos="6720">
          <p15:clr>
            <a:srgbClr val="F26B43"/>
          </p15:clr>
        </p15:guide>
        <p15:guide id="16" pos="960">
          <p15:clr>
            <a:srgbClr val="F26B43"/>
          </p15:clr>
        </p15:guide>
        <p15:guide id="17" pos="3264">
          <p15:clr>
            <a:srgbClr val="F26B43"/>
          </p15:clr>
        </p15:guide>
        <p15:guide id="18" orient="horz" pos="1008">
          <p15:clr>
            <a:srgbClr val="F26B43"/>
          </p15:clr>
        </p15:guide>
        <p15:guide id="19" orient="horz" pos="3888">
          <p15:clr>
            <a:srgbClr val="F26B43"/>
          </p15:clr>
        </p15:guide>
        <p15:guide id="20" pos="6144">
          <p15:clr>
            <a:srgbClr val="F26B43"/>
          </p15:clr>
        </p15:guide>
        <p15:guide id="21" orient="horz" pos="1584">
          <p15:clr>
            <a:srgbClr val="F26B43"/>
          </p15:clr>
        </p15:guide>
        <p15:guide id="22" pos="576">
          <p15:clr>
            <a:srgbClr val="F26B43"/>
          </p15:clr>
        </p15:guide>
        <p15:guide id="23" pos="7104">
          <p15:clr>
            <a:srgbClr val="F26B43"/>
          </p15:clr>
        </p15:guide>
        <p15:guide id="24" pos="768">
          <p15:clr>
            <a:srgbClr val="F26B43"/>
          </p15:clr>
        </p15:guide>
        <p15:guide id="25" pos="69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hyperlink" Target="https://www.youtube.com/watch?v=UrxRF7GlS00"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egnaposto immagine 8">
            <a:extLst>
              <a:ext uri="{FF2B5EF4-FFF2-40B4-BE49-F238E27FC236}">
                <a16:creationId xmlns:a16="http://schemas.microsoft.com/office/drawing/2014/main" id="{7681F50D-22CA-B48F-C4AC-25966CD58E46}"/>
              </a:ext>
            </a:extLst>
          </p:cNvPr>
          <p:cNvPicPr>
            <a:picLocks noGrp="1" noChangeAspect="1"/>
          </p:cNvPicPr>
          <p:nvPr>
            <p:ph type="pic" sz="quarter" idx="13"/>
          </p:nvPr>
        </p:nvPicPr>
        <p:blipFill>
          <a:blip r:embed="rId2"/>
          <a:srcRect t="10797" b="10797"/>
          <a:stretch>
            <a:fillRect/>
          </a:stretch>
        </p:blipFill>
        <p:spPr/>
      </p:pic>
      <p:sp>
        <p:nvSpPr>
          <p:cNvPr id="3" name="Titolo 2">
            <a:extLst>
              <a:ext uri="{FF2B5EF4-FFF2-40B4-BE49-F238E27FC236}">
                <a16:creationId xmlns:a16="http://schemas.microsoft.com/office/drawing/2014/main" id="{3EB622F1-9021-C5E9-30D9-7F7A753A1E39}"/>
              </a:ext>
            </a:extLst>
          </p:cNvPr>
          <p:cNvSpPr>
            <a:spLocks noGrp="1"/>
          </p:cNvSpPr>
          <p:nvPr>
            <p:ph type="ctrTitle"/>
          </p:nvPr>
        </p:nvSpPr>
        <p:spPr/>
        <p:txBody>
          <a:bodyPr/>
          <a:lstStyle/>
          <a:p>
            <a:r>
              <a:rPr lang="it-IT" sz="4400" dirty="0" err="1"/>
              <a:t>Plato’s</a:t>
            </a:r>
            <a:r>
              <a:rPr lang="it-IT" sz="4400" dirty="0"/>
              <a:t> Divine Comedy</a:t>
            </a:r>
          </a:p>
        </p:txBody>
      </p:sp>
      <p:sp>
        <p:nvSpPr>
          <p:cNvPr id="4" name="Segnaposto testo 3">
            <a:extLst>
              <a:ext uri="{FF2B5EF4-FFF2-40B4-BE49-F238E27FC236}">
                <a16:creationId xmlns:a16="http://schemas.microsoft.com/office/drawing/2014/main" id="{02DE7B8D-23E8-7053-8640-41B8C9FD9B19}"/>
              </a:ext>
            </a:extLst>
          </p:cNvPr>
          <p:cNvSpPr>
            <a:spLocks noGrp="1"/>
          </p:cNvSpPr>
          <p:nvPr>
            <p:ph type="body" sz="quarter" idx="14"/>
          </p:nvPr>
        </p:nvSpPr>
        <p:spPr>
          <a:xfrm>
            <a:off x="2000614" y="6134100"/>
            <a:ext cx="10191386" cy="723900"/>
          </a:xfrm>
        </p:spPr>
        <p:txBody>
          <a:bodyPr/>
          <a:lstStyle/>
          <a:p>
            <a:r>
              <a:rPr lang="en-US" sz="2800" dirty="0"/>
              <a:t>The Comic, Epic and Historical Catabasis of the </a:t>
            </a:r>
            <a:r>
              <a:rPr lang="en-US" sz="2800" i="1" dirty="0"/>
              <a:t>Protagoras</a:t>
            </a:r>
          </a:p>
          <a:p>
            <a:endParaRPr lang="it-IT" dirty="0"/>
          </a:p>
        </p:txBody>
      </p:sp>
      <p:sp>
        <p:nvSpPr>
          <p:cNvPr id="11" name="Rettangolo con angoli arrotondati 10">
            <a:extLst>
              <a:ext uri="{FF2B5EF4-FFF2-40B4-BE49-F238E27FC236}">
                <a16:creationId xmlns:a16="http://schemas.microsoft.com/office/drawing/2014/main" id="{D5D04DE0-BB00-00BA-E55F-AF751B40F3CA}"/>
              </a:ext>
            </a:extLst>
          </p:cNvPr>
          <p:cNvSpPr/>
          <p:nvPr/>
        </p:nvSpPr>
        <p:spPr>
          <a:xfrm>
            <a:off x="4035286" y="3935896"/>
            <a:ext cx="8156713" cy="427383"/>
          </a:xfrm>
          <a:prstGeom prst="roundRect">
            <a:avLst/>
          </a:prstGeom>
          <a:solidFill>
            <a:schemeClr val="accent6">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solidFill>
                  <a:schemeClr val="accent1"/>
                </a:solidFill>
              </a:rPr>
              <a:t>Elena Sofia CAPRA (</a:t>
            </a:r>
            <a:r>
              <a:rPr lang="it-IT" sz="2000" dirty="0" err="1">
                <a:solidFill>
                  <a:schemeClr val="accent1"/>
                </a:solidFill>
              </a:rPr>
              <a:t>She</a:t>
            </a:r>
            <a:r>
              <a:rPr lang="it-IT" sz="2000" dirty="0">
                <a:solidFill>
                  <a:schemeClr val="accent1"/>
                </a:solidFill>
              </a:rPr>
              <a:t>/</a:t>
            </a:r>
            <a:r>
              <a:rPr lang="it-IT" sz="2000" dirty="0" err="1">
                <a:solidFill>
                  <a:schemeClr val="accent1"/>
                </a:solidFill>
              </a:rPr>
              <a:t>her</a:t>
            </a:r>
            <a:r>
              <a:rPr lang="it-IT" sz="2000" dirty="0">
                <a:solidFill>
                  <a:schemeClr val="accent1"/>
                </a:solidFill>
              </a:rPr>
              <a:t>) – Università di Roma «Tor Vergata»</a:t>
            </a:r>
          </a:p>
        </p:txBody>
      </p:sp>
      <p:pic>
        <p:nvPicPr>
          <p:cNvPr id="12" name="Picture 2">
            <a:extLst>
              <a:ext uri="{FF2B5EF4-FFF2-40B4-BE49-F238E27FC236}">
                <a16:creationId xmlns:a16="http://schemas.microsoft.com/office/drawing/2014/main" id="{B21195B5-750C-251E-EA9A-4F23FD94B7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472"/>
          <a:stretch/>
        </p:blipFill>
        <p:spPr bwMode="auto">
          <a:xfrm>
            <a:off x="11273115" y="0"/>
            <a:ext cx="919979" cy="785191"/>
          </a:xfrm>
          <a:prstGeom prst="rect">
            <a:avLst/>
          </a:prstGeom>
          <a:noFill/>
          <a:extLst>
            <a:ext uri="{909E8E84-426E-40DD-AFC4-6F175D3DCCD1}">
              <a14:hiddenFill xmlns:a14="http://schemas.microsoft.com/office/drawing/2010/main">
                <a:solidFill>
                  <a:srgbClr val="FFFFFF"/>
                </a:solidFill>
              </a14:hiddenFill>
            </a:ext>
          </a:extLst>
        </p:spPr>
      </p:pic>
      <p:sp>
        <p:nvSpPr>
          <p:cNvPr id="13" name="Rettangolo con angoli arrotondati 12">
            <a:extLst>
              <a:ext uri="{FF2B5EF4-FFF2-40B4-BE49-F238E27FC236}">
                <a16:creationId xmlns:a16="http://schemas.microsoft.com/office/drawing/2014/main" id="{15B39B34-882C-00AD-2193-5AE886691671}"/>
              </a:ext>
            </a:extLst>
          </p:cNvPr>
          <p:cNvSpPr/>
          <p:nvPr/>
        </p:nvSpPr>
        <p:spPr>
          <a:xfrm>
            <a:off x="0" y="341656"/>
            <a:ext cx="11306244" cy="427383"/>
          </a:xfrm>
          <a:prstGeom prst="round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2000" dirty="0">
                <a:solidFill>
                  <a:schemeClr val="accent1"/>
                </a:solidFill>
              </a:rPr>
              <a:t>Editare interpretare commentare. Approcci multiformi al testo letterario</a:t>
            </a:r>
          </a:p>
          <a:p>
            <a:pPr algn="r"/>
            <a:r>
              <a:rPr lang="en-US" sz="2000" dirty="0">
                <a:solidFill>
                  <a:schemeClr val="accent1"/>
                </a:solidFill>
              </a:rPr>
              <a:t>Editing Commenting Interpreting. Multifarious Approaches to Literary Text</a:t>
            </a:r>
            <a:r>
              <a:rPr lang="it-IT" sz="2000" dirty="0">
                <a:solidFill>
                  <a:schemeClr val="accent1"/>
                </a:solidFill>
              </a:rPr>
              <a:t> </a:t>
            </a:r>
          </a:p>
          <a:p>
            <a:pPr algn="r"/>
            <a:r>
              <a:rPr lang="it-IT" sz="2000" dirty="0">
                <a:solidFill>
                  <a:schemeClr val="accent1"/>
                </a:solidFill>
              </a:rPr>
              <a:t>IX </a:t>
            </a:r>
            <a:r>
              <a:rPr lang="it-IT" sz="2000" dirty="0" err="1">
                <a:solidFill>
                  <a:schemeClr val="accent1"/>
                </a:solidFill>
              </a:rPr>
              <a:t>Edtion</a:t>
            </a:r>
            <a:r>
              <a:rPr lang="it-IT" sz="2000" dirty="0">
                <a:solidFill>
                  <a:schemeClr val="accent1"/>
                </a:solidFill>
              </a:rPr>
              <a:t>- Rome, </a:t>
            </a:r>
            <a:r>
              <a:rPr lang="it-IT" sz="2000" dirty="0" err="1">
                <a:solidFill>
                  <a:schemeClr val="accent1"/>
                </a:solidFill>
              </a:rPr>
              <a:t>September</a:t>
            </a:r>
            <a:r>
              <a:rPr lang="it-IT" sz="2000" dirty="0">
                <a:solidFill>
                  <a:schemeClr val="accent1"/>
                </a:solidFill>
              </a:rPr>
              <a:t> 30th 2022 (II session)</a:t>
            </a:r>
          </a:p>
        </p:txBody>
      </p:sp>
      <p:pic>
        <p:nvPicPr>
          <p:cNvPr id="5" name="Immagine 4">
            <a:extLst>
              <a:ext uri="{FF2B5EF4-FFF2-40B4-BE49-F238E27FC236}">
                <a16:creationId xmlns:a16="http://schemas.microsoft.com/office/drawing/2014/main" id="{1AC6AF95-C43C-B70A-B0EB-1811A5C06F05}"/>
              </a:ext>
            </a:extLst>
          </p:cNvPr>
          <p:cNvPicPr>
            <a:picLocks noChangeAspect="1"/>
          </p:cNvPicPr>
          <p:nvPr/>
        </p:nvPicPr>
        <p:blipFill rotWithShape="1">
          <a:blip r:embed="rId4"/>
          <a:srcRect l="37745" t="27246" r="35000" b="10000"/>
          <a:stretch/>
        </p:blipFill>
        <p:spPr>
          <a:xfrm>
            <a:off x="11273115" y="842340"/>
            <a:ext cx="945861" cy="1224999"/>
          </a:xfrm>
          <a:prstGeom prst="rect">
            <a:avLst/>
          </a:prstGeom>
        </p:spPr>
      </p:pic>
    </p:spTree>
    <p:extLst>
      <p:ext uri="{BB962C8B-B14F-4D97-AF65-F5344CB8AC3E}">
        <p14:creationId xmlns:p14="http://schemas.microsoft.com/office/powerpoint/2010/main" val="4205024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0B0A0D-227F-EC7D-2EB0-424A72CD2674}"/>
              </a:ext>
            </a:extLst>
          </p:cNvPr>
          <p:cNvSpPr>
            <a:spLocks noGrp="1"/>
          </p:cNvSpPr>
          <p:nvPr>
            <p:ph type="title"/>
          </p:nvPr>
        </p:nvSpPr>
        <p:spPr/>
        <p:txBody>
          <a:bodyPr/>
          <a:lstStyle/>
          <a:p>
            <a:r>
              <a:rPr lang="it-IT" dirty="0"/>
              <a:t>The </a:t>
            </a:r>
            <a:r>
              <a:rPr lang="it-IT" i="1" dirty="0" err="1"/>
              <a:t>Protagoras</a:t>
            </a:r>
            <a:r>
              <a:rPr lang="it-IT" dirty="0"/>
              <a:t>: </a:t>
            </a:r>
            <a:r>
              <a:rPr lang="it-IT" dirty="0" err="1"/>
              <a:t>essential</a:t>
            </a:r>
            <a:r>
              <a:rPr lang="it-IT" dirty="0"/>
              <a:t> data</a:t>
            </a:r>
          </a:p>
        </p:txBody>
      </p:sp>
      <p:sp>
        <p:nvSpPr>
          <p:cNvPr id="3" name="Segnaposto data 2">
            <a:extLst>
              <a:ext uri="{FF2B5EF4-FFF2-40B4-BE49-F238E27FC236}">
                <a16:creationId xmlns:a16="http://schemas.microsoft.com/office/drawing/2014/main" id="{A1D4A798-A382-AB46-059A-D11B30AB6762}"/>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8F91889F-2E67-A30E-4018-37891856EBE0}"/>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65654AB6-7753-8696-E9B5-1AD3C79967FA}"/>
              </a:ext>
            </a:extLst>
          </p:cNvPr>
          <p:cNvSpPr>
            <a:spLocks noGrp="1"/>
          </p:cNvSpPr>
          <p:nvPr>
            <p:ph type="sldNum" sz="quarter" idx="12"/>
          </p:nvPr>
        </p:nvSpPr>
        <p:spPr/>
        <p:txBody>
          <a:bodyPr/>
          <a:lstStyle/>
          <a:p>
            <a:fld id="{08AB70BE-1769-45B8-85A6-0C837432C7E6}" type="slidenum">
              <a:rPr lang="en-US" smtClean="0"/>
              <a:pPr/>
              <a:t>2</a:t>
            </a:fld>
            <a:endParaRPr lang="en-US" dirty="0"/>
          </a:p>
        </p:txBody>
      </p:sp>
      <p:graphicFrame>
        <p:nvGraphicFramePr>
          <p:cNvPr id="27" name="Diagramma 26">
            <a:extLst>
              <a:ext uri="{FF2B5EF4-FFF2-40B4-BE49-F238E27FC236}">
                <a16:creationId xmlns:a16="http://schemas.microsoft.com/office/drawing/2014/main" id="{E1E9E7A4-365F-1E9E-F52D-36AA708A0100}"/>
              </a:ext>
            </a:extLst>
          </p:cNvPr>
          <p:cNvGraphicFramePr/>
          <p:nvPr>
            <p:extLst>
              <p:ext uri="{D42A27DB-BD31-4B8C-83A1-F6EECF244321}">
                <p14:modId xmlns:p14="http://schemas.microsoft.com/office/powerpoint/2010/main" val="1739157300"/>
              </p:ext>
            </p:extLst>
          </p:nvPr>
        </p:nvGraphicFramePr>
        <p:xfrm>
          <a:off x="494645" y="1754555"/>
          <a:ext cx="10202247" cy="4840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8496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7F055C-83D6-05CD-9F6E-DAA11018807C}"/>
              </a:ext>
            </a:extLst>
          </p:cNvPr>
          <p:cNvSpPr>
            <a:spLocks noGrp="1"/>
          </p:cNvSpPr>
          <p:nvPr>
            <p:ph type="title"/>
          </p:nvPr>
        </p:nvSpPr>
        <p:spPr/>
        <p:txBody>
          <a:bodyPr/>
          <a:lstStyle/>
          <a:p>
            <a:r>
              <a:rPr lang="en-US" dirty="0"/>
              <a:t>A closer look: </a:t>
            </a:r>
            <a:r>
              <a:rPr lang="en-US" i="1" dirty="0" err="1"/>
              <a:t>Prt</a:t>
            </a:r>
            <a:r>
              <a:rPr lang="en-US" dirty="0"/>
              <a:t>. 314 c – 316 a</a:t>
            </a:r>
            <a:endParaRPr lang="it-IT" dirty="0"/>
          </a:p>
        </p:txBody>
      </p:sp>
      <p:sp>
        <p:nvSpPr>
          <p:cNvPr id="3" name="Segnaposto data 2">
            <a:extLst>
              <a:ext uri="{FF2B5EF4-FFF2-40B4-BE49-F238E27FC236}">
                <a16:creationId xmlns:a16="http://schemas.microsoft.com/office/drawing/2014/main" id="{7690783D-886B-FF18-1398-A179D99687D5}"/>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A50FE632-D570-7135-60B3-814415D6F301}"/>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25C1DCAD-5431-1949-A3E3-76AA8CEB0884}"/>
              </a:ext>
            </a:extLst>
          </p:cNvPr>
          <p:cNvSpPr>
            <a:spLocks noGrp="1"/>
          </p:cNvSpPr>
          <p:nvPr>
            <p:ph type="sldNum" sz="quarter" idx="12"/>
          </p:nvPr>
        </p:nvSpPr>
        <p:spPr/>
        <p:txBody>
          <a:bodyPr/>
          <a:lstStyle/>
          <a:p>
            <a:fld id="{08AB70BE-1769-45B8-85A6-0C837432C7E6}" type="slidenum">
              <a:rPr lang="en-US" smtClean="0"/>
              <a:pPr/>
              <a:t>3</a:t>
            </a:fld>
            <a:endParaRPr lang="en-US" dirty="0"/>
          </a:p>
        </p:txBody>
      </p:sp>
      <p:pic>
        <p:nvPicPr>
          <p:cNvPr id="7" name="Immagine 6">
            <a:extLst>
              <a:ext uri="{FF2B5EF4-FFF2-40B4-BE49-F238E27FC236}">
                <a16:creationId xmlns:a16="http://schemas.microsoft.com/office/drawing/2014/main" id="{6F097F7F-461E-FE77-10E3-6031CC326D0A}"/>
              </a:ext>
            </a:extLst>
          </p:cNvPr>
          <p:cNvPicPr>
            <a:picLocks noChangeAspect="1"/>
          </p:cNvPicPr>
          <p:nvPr/>
        </p:nvPicPr>
        <p:blipFill>
          <a:blip r:embed="rId2"/>
          <a:stretch>
            <a:fillRect/>
          </a:stretch>
        </p:blipFill>
        <p:spPr>
          <a:xfrm>
            <a:off x="216879" y="2129371"/>
            <a:ext cx="5112204" cy="3476299"/>
          </a:xfrm>
          <a:prstGeom prst="rect">
            <a:avLst/>
          </a:prstGeom>
        </p:spPr>
      </p:pic>
      <p:sp>
        <p:nvSpPr>
          <p:cNvPr id="9" name="CasellaDiTesto 8">
            <a:extLst>
              <a:ext uri="{FF2B5EF4-FFF2-40B4-BE49-F238E27FC236}">
                <a16:creationId xmlns:a16="http://schemas.microsoft.com/office/drawing/2014/main" id="{239D3254-7378-9132-6FB4-DF60FCB4A101}"/>
              </a:ext>
            </a:extLst>
          </p:cNvPr>
          <p:cNvSpPr txBox="1"/>
          <p:nvPr/>
        </p:nvSpPr>
        <p:spPr>
          <a:xfrm>
            <a:off x="5002452" y="2129371"/>
            <a:ext cx="6755540" cy="4042830"/>
          </a:xfrm>
          <a:prstGeom prst="rect">
            <a:avLst/>
          </a:prstGeom>
        </p:spPr>
        <p:txBody>
          <a:bodyPr vert="horz" lIns="91440" tIns="45720" rIns="91440" bIns="45720" rtlCol="0">
            <a:normAutofit fontScale="92500" lnSpcReduction="20000"/>
          </a:bodyPr>
          <a:lstStyle/>
          <a:p>
            <a:pPr marL="457200" indent="-228600">
              <a:lnSpc>
                <a:spcPct val="110000"/>
              </a:lnSpc>
              <a:spcBef>
                <a:spcPts val="1200"/>
              </a:spcBef>
              <a:buClr>
                <a:schemeClr val="accent5"/>
              </a:buClr>
              <a:buFont typeface="Arial" panose="020B0604020202020204" pitchFamily="34" charset="0"/>
              <a:buChar char="•"/>
            </a:pPr>
            <a:r>
              <a:rPr lang="en-US" sz="2400" dirty="0">
                <a:solidFill>
                  <a:schemeClr val="tx2"/>
                </a:solidFill>
              </a:rPr>
              <a:t>Socrates and Hippocrates enter the house of </a:t>
            </a:r>
            <a:r>
              <a:rPr lang="en-US" sz="2400" dirty="0" err="1">
                <a:solidFill>
                  <a:schemeClr val="tx2"/>
                </a:solidFill>
              </a:rPr>
              <a:t>Callias</a:t>
            </a:r>
            <a:r>
              <a:rPr lang="en-US" sz="2400" dirty="0">
                <a:solidFill>
                  <a:schemeClr val="tx2"/>
                </a:solidFill>
              </a:rPr>
              <a:t> despite the doorman’s opposition               (314 c-e)</a:t>
            </a:r>
          </a:p>
          <a:p>
            <a:pPr marL="457200" indent="-228600">
              <a:lnSpc>
                <a:spcPct val="110000"/>
              </a:lnSpc>
              <a:spcBef>
                <a:spcPts val="1200"/>
              </a:spcBef>
              <a:buClr>
                <a:schemeClr val="accent5"/>
              </a:buClr>
              <a:buFont typeface="Arial" panose="020B0604020202020204" pitchFamily="34" charset="0"/>
              <a:buChar char="•"/>
            </a:pPr>
            <a:r>
              <a:rPr lang="en-US" sz="2400" dirty="0">
                <a:solidFill>
                  <a:schemeClr val="tx2"/>
                </a:solidFill>
              </a:rPr>
              <a:t>Protagoras is walking with his disciples and admirers (314 e – 315 b)</a:t>
            </a:r>
          </a:p>
          <a:p>
            <a:pPr marL="457200" indent="-228600">
              <a:lnSpc>
                <a:spcPct val="110000"/>
              </a:lnSpc>
              <a:spcBef>
                <a:spcPts val="1200"/>
              </a:spcBef>
              <a:buClr>
                <a:schemeClr val="accent5"/>
              </a:buClr>
              <a:buFont typeface="Arial" panose="020B0604020202020204" pitchFamily="34" charset="0"/>
              <a:buChar char="•"/>
            </a:pPr>
            <a:r>
              <a:rPr lang="en-US" sz="2400" dirty="0">
                <a:solidFill>
                  <a:schemeClr val="tx2"/>
                </a:solidFill>
              </a:rPr>
              <a:t>Hippias is lecturing his admirers (315 c)</a:t>
            </a:r>
          </a:p>
          <a:p>
            <a:pPr marL="457200" indent="-228600">
              <a:lnSpc>
                <a:spcPct val="110000"/>
              </a:lnSpc>
              <a:spcBef>
                <a:spcPts val="1200"/>
              </a:spcBef>
              <a:buClr>
                <a:schemeClr val="accent5"/>
              </a:buClr>
              <a:buFont typeface="Arial" panose="020B0604020202020204" pitchFamily="34" charset="0"/>
              <a:buChar char="•"/>
            </a:pPr>
            <a:r>
              <a:rPr lang="en-US" sz="2400" dirty="0" err="1">
                <a:solidFill>
                  <a:schemeClr val="tx2"/>
                </a:solidFill>
              </a:rPr>
              <a:t>Prodicus</a:t>
            </a:r>
            <a:r>
              <a:rPr lang="en-US" sz="2400" dirty="0">
                <a:solidFill>
                  <a:schemeClr val="tx2"/>
                </a:solidFill>
              </a:rPr>
              <a:t>, still in bed, is assisted by his admirers (315 d – 316 a)</a:t>
            </a:r>
          </a:p>
          <a:p>
            <a:pPr marL="457200" indent="-228600">
              <a:lnSpc>
                <a:spcPct val="110000"/>
              </a:lnSpc>
              <a:spcBef>
                <a:spcPts val="1200"/>
              </a:spcBef>
              <a:buClr>
                <a:schemeClr val="accent5"/>
              </a:buClr>
              <a:buFont typeface="Arial" panose="020B0604020202020204" pitchFamily="34" charset="0"/>
              <a:buChar char="•"/>
            </a:pPr>
            <a:r>
              <a:rPr lang="en-US" sz="2400" dirty="0">
                <a:solidFill>
                  <a:schemeClr val="tx2"/>
                </a:solidFill>
              </a:rPr>
              <a:t>With the arrival of Alcibiades and </a:t>
            </a:r>
            <a:r>
              <a:rPr lang="en-US" sz="2400" dirty="0" err="1">
                <a:solidFill>
                  <a:schemeClr val="tx2"/>
                </a:solidFill>
              </a:rPr>
              <a:t>Critias</a:t>
            </a:r>
            <a:r>
              <a:rPr lang="en-US" sz="2400" dirty="0">
                <a:solidFill>
                  <a:schemeClr val="tx2"/>
                </a:solidFill>
              </a:rPr>
              <a:t>             the discussion can begin (316 a)</a:t>
            </a:r>
          </a:p>
          <a:p>
            <a:pPr marL="342900" indent="-228600">
              <a:lnSpc>
                <a:spcPct val="110000"/>
              </a:lnSpc>
              <a:spcBef>
                <a:spcPts val="1200"/>
              </a:spcBef>
              <a:buClr>
                <a:schemeClr val="accent5"/>
              </a:buClr>
              <a:buFont typeface="Arial" panose="020B0604020202020204" pitchFamily="34" charset="0"/>
              <a:buChar char="•"/>
            </a:pPr>
            <a:endParaRPr lang="en-US" sz="1700" dirty="0">
              <a:solidFill>
                <a:schemeClr val="tx2"/>
              </a:solidFill>
            </a:endParaRPr>
          </a:p>
        </p:txBody>
      </p:sp>
      <p:sp>
        <p:nvSpPr>
          <p:cNvPr id="11" name="CasellaDiTesto 10">
            <a:extLst>
              <a:ext uri="{FF2B5EF4-FFF2-40B4-BE49-F238E27FC236}">
                <a16:creationId xmlns:a16="http://schemas.microsoft.com/office/drawing/2014/main" id="{207749E4-FEF5-9576-F098-BDCA963A610F}"/>
              </a:ext>
            </a:extLst>
          </p:cNvPr>
          <p:cNvSpPr txBox="1"/>
          <p:nvPr/>
        </p:nvSpPr>
        <p:spPr>
          <a:xfrm>
            <a:off x="79512" y="0"/>
            <a:ext cx="12107332" cy="307777"/>
          </a:xfrm>
          <a:prstGeom prst="rect">
            <a:avLst/>
          </a:prstGeom>
          <a:noFill/>
        </p:spPr>
        <p:txBody>
          <a:bodyPr wrap="square" rtlCol="0">
            <a:spAutoFit/>
          </a:bodyPr>
          <a:lstStyle/>
          <a:p>
            <a:r>
              <a:rPr lang="it-IT" sz="1400" dirty="0">
                <a:solidFill>
                  <a:schemeClr val="bg1"/>
                </a:solidFill>
              </a:rPr>
              <a:t>Image from Arieti, James A. -  </a:t>
            </a:r>
            <a:r>
              <a:rPr lang="it-IT" sz="1400" dirty="0" err="1">
                <a:solidFill>
                  <a:schemeClr val="bg1"/>
                </a:solidFill>
              </a:rPr>
              <a:t>Barrus</a:t>
            </a:r>
            <a:r>
              <a:rPr lang="it-IT" sz="1400" dirty="0">
                <a:solidFill>
                  <a:schemeClr val="bg1"/>
                </a:solidFill>
              </a:rPr>
              <a:t>, Roger M. (</a:t>
            </a:r>
            <a:r>
              <a:rPr lang="it-IT" sz="1400" dirty="0" err="1">
                <a:solidFill>
                  <a:schemeClr val="bg1"/>
                </a:solidFill>
              </a:rPr>
              <a:t>edd</a:t>
            </a:r>
            <a:r>
              <a:rPr lang="it-IT" sz="1400" dirty="0">
                <a:solidFill>
                  <a:schemeClr val="bg1"/>
                </a:solidFill>
              </a:rPr>
              <a:t>.). </a:t>
            </a:r>
            <a:r>
              <a:rPr lang="it-IT" sz="1400" i="1" dirty="0" err="1">
                <a:solidFill>
                  <a:schemeClr val="bg1"/>
                </a:solidFill>
              </a:rPr>
              <a:t>Plato’s</a:t>
            </a:r>
            <a:r>
              <a:rPr lang="it-IT" sz="1400" i="1" dirty="0">
                <a:solidFill>
                  <a:schemeClr val="bg1"/>
                </a:solidFill>
              </a:rPr>
              <a:t> </a:t>
            </a:r>
            <a:r>
              <a:rPr lang="it-IT" sz="1400" i="1" dirty="0" err="1">
                <a:solidFill>
                  <a:schemeClr val="bg1"/>
                </a:solidFill>
              </a:rPr>
              <a:t>Protagoras</a:t>
            </a:r>
            <a:r>
              <a:rPr lang="it-IT" sz="1400" i="1" dirty="0">
                <a:solidFill>
                  <a:schemeClr val="bg1"/>
                </a:solidFill>
              </a:rPr>
              <a:t>: </a:t>
            </a:r>
            <a:r>
              <a:rPr lang="it-IT" sz="1400" i="1" dirty="0" err="1">
                <a:solidFill>
                  <a:schemeClr val="bg1"/>
                </a:solidFill>
              </a:rPr>
              <a:t>Translation</a:t>
            </a:r>
            <a:r>
              <a:rPr lang="it-IT" sz="1400" i="1" dirty="0">
                <a:solidFill>
                  <a:schemeClr val="bg1"/>
                </a:solidFill>
              </a:rPr>
              <a:t>, </a:t>
            </a:r>
            <a:r>
              <a:rPr lang="it-IT" sz="1400" i="1" dirty="0" err="1">
                <a:solidFill>
                  <a:schemeClr val="bg1"/>
                </a:solidFill>
              </a:rPr>
              <a:t>Commentary</a:t>
            </a:r>
            <a:r>
              <a:rPr lang="it-IT" sz="1400" i="1" dirty="0">
                <a:solidFill>
                  <a:schemeClr val="bg1"/>
                </a:solidFill>
              </a:rPr>
              <a:t>, and </a:t>
            </a:r>
            <a:r>
              <a:rPr lang="it-IT" sz="1400" i="1" dirty="0" err="1">
                <a:solidFill>
                  <a:schemeClr val="bg1"/>
                </a:solidFill>
              </a:rPr>
              <a:t>Appendices</a:t>
            </a:r>
            <a:r>
              <a:rPr lang="it-IT" sz="1400" dirty="0">
                <a:solidFill>
                  <a:schemeClr val="bg1"/>
                </a:solidFill>
              </a:rPr>
              <a:t>. </a:t>
            </a:r>
            <a:r>
              <a:rPr lang="it-IT" sz="1400" dirty="0" err="1">
                <a:solidFill>
                  <a:schemeClr val="bg1"/>
                </a:solidFill>
              </a:rPr>
              <a:t>Lanham</a:t>
            </a:r>
            <a:r>
              <a:rPr lang="it-IT" sz="1400" dirty="0">
                <a:solidFill>
                  <a:schemeClr val="bg1"/>
                </a:solidFill>
              </a:rPr>
              <a:t> 2010, p. 112.</a:t>
            </a:r>
          </a:p>
        </p:txBody>
      </p:sp>
    </p:spTree>
    <p:extLst>
      <p:ext uri="{BB962C8B-B14F-4D97-AF65-F5344CB8AC3E}">
        <p14:creationId xmlns:p14="http://schemas.microsoft.com/office/powerpoint/2010/main" val="88127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7F055C-83D6-05CD-9F6E-DAA11018807C}"/>
              </a:ext>
            </a:extLst>
          </p:cNvPr>
          <p:cNvSpPr>
            <a:spLocks noGrp="1"/>
          </p:cNvSpPr>
          <p:nvPr>
            <p:ph type="title"/>
          </p:nvPr>
        </p:nvSpPr>
        <p:spPr/>
        <p:txBody>
          <a:bodyPr/>
          <a:lstStyle/>
          <a:p>
            <a:r>
              <a:rPr lang="it-IT" dirty="0"/>
              <a:t>Paper </a:t>
            </a:r>
            <a:r>
              <a:rPr lang="it-IT" dirty="0" err="1"/>
              <a:t>outline</a:t>
            </a:r>
            <a:endParaRPr lang="it-IT" dirty="0"/>
          </a:p>
        </p:txBody>
      </p:sp>
      <p:sp>
        <p:nvSpPr>
          <p:cNvPr id="3" name="Segnaposto data 2">
            <a:extLst>
              <a:ext uri="{FF2B5EF4-FFF2-40B4-BE49-F238E27FC236}">
                <a16:creationId xmlns:a16="http://schemas.microsoft.com/office/drawing/2014/main" id="{7690783D-886B-FF18-1398-A179D99687D5}"/>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A50FE632-D570-7135-60B3-814415D6F301}"/>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25C1DCAD-5431-1949-A3E3-76AA8CEB0884}"/>
              </a:ext>
            </a:extLst>
          </p:cNvPr>
          <p:cNvSpPr>
            <a:spLocks noGrp="1"/>
          </p:cNvSpPr>
          <p:nvPr>
            <p:ph type="sldNum" sz="quarter" idx="12"/>
          </p:nvPr>
        </p:nvSpPr>
        <p:spPr/>
        <p:txBody>
          <a:bodyPr/>
          <a:lstStyle/>
          <a:p>
            <a:fld id="{08AB70BE-1769-45B8-85A6-0C837432C7E6}" type="slidenum">
              <a:rPr lang="en-US" smtClean="0"/>
              <a:pPr/>
              <a:t>4</a:t>
            </a:fld>
            <a:endParaRPr lang="en-US" dirty="0"/>
          </a:p>
        </p:txBody>
      </p:sp>
      <p:graphicFrame>
        <p:nvGraphicFramePr>
          <p:cNvPr id="7" name="Diagramma 6">
            <a:extLst>
              <a:ext uri="{FF2B5EF4-FFF2-40B4-BE49-F238E27FC236}">
                <a16:creationId xmlns:a16="http://schemas.microsoft.com/office/drawing/2014/main" id="{FFEBCC07-ACAD-BDA4-A80A-61E445CAC769}"/>
              </a:ext>
            </a:extLst>
          </p:cNvPr>
          <p:cNvGraphicFramePr/>
          <p:nvPr>
            <p:extLst>
              <p:ext uri="{D42A27DB-BD31-4B8C-83A1-F6EECF244321}">
                <p14:modId xmlns:p14="http://schemas.microsoft.com/office/powerpoint/2010/main" val="1026457196"/>
              </p:ext>
            </p:extLst>
          </p:nvPr>
        </p:nvGraphicFramePr>
        <p:xfrm>
          <a:off x="496956" y="2017643"/>
          <a:ext cx="10614067" cy="4154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839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C6655D2-5BA9-4A11-9D74-4BB505581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F5199BAF-8671-4A5C-B912-4B2556FF9B38}"/>
              </a:ext>
            </a:extLst>
          </p:cNvPr>
          <p:cNvPicPr>
            <a:picLocks noGrp="1" noChangeAspect="1"/>
          </p:cNvPicPr>
          <p:nvPr>
            <p:ph type="pic" sz="quarter" idx="13"/>
          </p:nvPr>
        </p:nvPicPr>
        <p:blipFill rotWithShape="1">
          <a:blip r:embed="rId2"/>
          <a:srcRect t="13710" b="13710"/>
          <a:stretch/>
        </p:blipFill>
        <p:spPr>
          <a:xfrm>
            <a:off x="20" y="10"/>
            <a:ext cx="12191980" cy="6857990"/>
          </a:xfrm>
          <a:prstGeom prst="rect">
            <a:avLst/>
          </a:prstGeom>
        </p:spPr>
      </p:pic>
      <p:sp>
        <p:nvSpPr>
          <p:cNvPr id="15" name="Freeform: Shape 14">
            <a:extLst>
              <a:ext uri="{FF2B5EF4-FFF2-40B4-BE49-F238E27FC236}">
                <a16:creationId xmlns:a16="http://schemas.microsoft.com/office/drawing/2014/main" id="{76874C57-217D-4F9E-B1AC-0CF345747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6639" cy="6858000"/>
          </a:xfrm>
          <a:custGeom>
            <a:avLst/>
            <a:gdLst>
              <a:gd name="connsiteX0" fmla="*/ 0 w 8866639"/>
              <a:gd name="connsiteY0" fmla="*/ 0 h 6858000"/>
              <a:gd name="connsiteX1" fmla="*/ 6574186 w 8866639"/>
              <a:gd name="connsiteY1" fmla="*/ 0 h 6858000"/>
              <a:gd name="connsiteX2" fmla="*/ 6716697 w 8866639"/>
              <a:gd name="connsiteY2" fmla="*/ 58392 h 6858000"/>
              <a:gd name="connsiteX3" fmla="*/ 8866639 w 8866639"/>
              <a:gd name="connsiteY3" fmla="*/ 3428999 h 6858000"/>
              <a:gd name="connsiteX4" fmla="*/ 6716697 w 8866639"/>
              <a:gd name="connsiteY4" fmla="*/ 6799606 h 6858000"/>
              <a:gd name="connsiteX5" fmla="*/ 6574179 w 8866639"/>
              <a:gd name="connsiteY5" fmla="*/ 6858000 h 6858000"/>
              <a:gd name="connsiteX6" fmla="*/ 0 w 88666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66639" h="6858000">
                <a:moveTo>
                  <a:pt x="0" y="0"/>
                </a:moveTo>
                <a:lnTo>
                  <a:pt x="6574186" y="0"/>
                </a:lnTo>
                <a:lnTo>
                  <a:pt x="6716697" y="58392"/>
                </a:lnTo>
                <a:cubicBezTo>
                  <a:pt x="7980128" y="613718"/>
                  <a:pt x="8866639" y="1913774"/>
                  <a:pt x="8866639" y="3428999"/>
                </a:cubicBezTo>
                <a:cubicBezTo>
                  <a:pt x="8866639" y="4944224"/>
                  <a:pt x="7980128" y="6244279"/>
                  <a:pt x="6716697" y="6799606"/>
                </a:cubicBezTo>
                <a:lnTo>
                  <a:pt x="6574179" y="6858000"/>
                </a:lnTo>
                <a:lnTo>
                  <a:pt x="0" y="6858000"/>
                </a:lnTo>
                <a:close/>
              </a:path>
            </a:pathLst>
          </a:cu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401ED9-04DB-4CDE-9061-CBB220C8211E}"/>
              </a:ext>
            </a:extLst>
          </p:cNvPr>
          <p:cNvSpPr>
            <a:spLocks noGrp="1"/>
          </p:cNvSpPr>
          <p:nvPr>
            <p:ph type="ctrTitle"/>
          </p:nvPr>
        </p:nvSpPr>
        <p:spPr>
          <a:xfrm>
            <a:off x="914399" y="2035533"/>
            <a:ext cx="7782339" cy="2550115"/>
          </a:xfrm>
        </p:spPr>
        <p:txBody>
          <a:bodyPr vert="horz" lIns="91440" tIns="45720" rIns="91440" bIns="45720" rtlCol="0" anchor="b">
            <a:normAutofit/>
          </a:bodyPr>
          <a:lstStyle/>
          <a:p>
            <a:pPr>
              <a:lnSpc>
                <a:spcPct val="100000"/>
              </a:lnSpc>
            </a:pPr>
            <a:br>
              <a:rPr lang="en-US" sz="5400" dirty="0">
                <a:solidFill>
                  <a:srgbClr val="FFFFFF"/>
                </a:solidFill>
              </a:rPr>
            </a:br>
            <a:r>
              <a:rPr lang="en-US" sz="4500" dirty="0">
                <a:solidFill>
                  <a:srgbClr val="FFFFFF"/>
                </a:solidFill>
              </a:rPr>
              <a:t>A Philosophical Comedy</a:t>
            </a:r>
          </a:p>
        </p:txBody>
      </p:sp>
      <p:sp>
        <p:nvSpPr>
          <p:cNvPr id="3" name="Subtitle 2">
            <a:extLst>
              <a:ext uri="{FF2B5EF4-FFF2-40B4-BE49-F238E27FC236}">
                <a16:creationId xmlns:a16="http://schemas.microsoft.com/office/drawing/2014/main" id="{855FC34B-AEBB-4162-8BC0-9234A2B83958}"/>
              </a:ext>
            </a:extLst>
          </p:cNvPr>
          <p:cNvSpPr>
            <a:spLocks noGrp="1"/>
          </p:cNvSpPr>
          <p:nvPr>
            <p:ph type="subTitle" idx="1"/>
          </p:nvPr>
        </p:nvSpPr>
        <p:spPr>
          <a:xfrm>
            <a:off x="914400" y="685800"/>
            <a:ext cx="5181601" cy="1142996"/>
          </a:xfrm>
        </p:spPr>
        <p:txBody>
          <a:bodyPr vert="horz" lIns="91440" tIns="45720" rIns="91440" bIns="45720" rtlCol="0" anchor="b">
            <a:normAutofit lnSpcReduction="10000"/>
          </a:bodyPr>
          <a:lstStyle/>
          <a:p>
            <a:pPr marL="0">
              <a:lnSpc>
                <a:spcPct val="120000"/>
              </a:lnSpc>
            </a:pPr>
            <a:r>
              <a:rPr lang="en-US" sz="6600" b="1" cap="all" spc="300" dirty="0">
                <a:solidFill>
                  <a:srgbClr val="FFFFFF"/>
                </a:solidFill>
              </a:rPr>
              <a:t>1.</a:t>
            </a:r>
          </a:p>
        </p:txBody>
      </p:sp>
      <p:sp>
        <p:nvSpPr>
          <p:cNvPr id="17" name="Freeform: Shape 16">
            <a:extLst>
              <a:ext uri="{FF2B5EF4-FFF2-40B4-BE49-F238E27FC236}">
                <a16:creationId xmlns:a16="http://schemas.microsoft.com/office/drawing/2014/main" id="{344D9A9A-6DCE-44A3-9A92-573DA29D9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582" y="4920277"/>
            <a:ext cx="10149418" cy="1943102"/>
          </a:xfrm>
          <a:custGeom>
            <a:avLst/>
            <a:gdLst>
              <a:gd name="connsiteX0" fmla="*/ 3712194 w 10149418"/>
              <a:gd name="connsiteY0" fmla="*/ 0 h 1943102"/>
              <a:gd name="connsiteX1" fmla="*/ 10149418 w 10149418"/>
              <a:gd name="connsiteY1" fmla="*/ 0 h 1943102"/>
              <a:gd name="connsiteX2" fmla="*/ 10149418 w 10149418"/>
              <a:gd name="connsiteY2" fmla="*/ 1943102 h 1943102"/>
              <a:gd name="connsiteX3" fmla="*/ 0 w 10149418"/>
              <a:gd name="connsiteY3" fmla="*/ 1943102 h 1943102"/>
              <a:gd name="connsiteX4" fmla="*/ 46999 w 10149418"/>
              <a:gd name="connsiteY4" fmla="*/ 1752976 h 1943102"/>
              <a:gd name="connsiteX5" fmla="*/ 2399231 w 10149418"/>
              <a:gd name="connsiteY5" fmla="*/ 1 h 1943102"/>
              <a:gd name="connsiteX6" fmla="*/ 2509820 w 10149418"/>
              <a:gd name="connsiteY6" fmla="*/ 2797 h 1943102"/>
              <a:gd name="connsiteX7" fmla="*/ 3712194 w 10149418"/>
              <a:gd name="connsiteY7" fmla="*/ 2797 h 194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49418" h="1943102">
                <a:moveTo>
                  <a:pt x="3712194" y="0"/>
                </a:moveTo>
                <a:lnTo>
                  <a:pt x="10149418" y="0"/>
                </a:lnTo>
                <a:lnTo>
                  <a:pt x="10149418" y="1943102"/>
                </a:lnTo>
                <a:lnTo>
                  <a:pt x="0" y="1943102"/>
                </a:lnTo>
                <a:lnTo>
                  <a:pt x="46999" y="1752976"/>
                </a:lnTo>
                <a:cubicBezTo>
                  <a:pt x="348562" y="739254"/>
                  <a:pt x="1287566" y="1"/>
                  <a:pt x="2399231" y="1"/>
                </a:cubicBezTo>
                <a:lnTo>
                  <a:pt x="2509820" y="2797"/>
                </a:lnTo>
                <a:lnTo>
                  <a:pt x="3712194" y="2797"/>
                </a:lnTo>
                <a:close/>
              </a:path>
            </a:pathLst>
          </a:custGeom>
          <a:solidFill>
            <a:schemeClr val="accent2">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6607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4BC699-3B58-1269-1FC5-8C48E9470296}"/>
              </a:ext>
            </a:extLst>
          </p:cNvPr>
          <p:cNvSpPr>
            <a:spLocks noGrp="1"/>
          </p:cNvSpPr>
          <p:nvPr>
            <p:ph type="title"/>
          </p:nvPr>
        </p:nvSpPr>
        <p:spPr/>
        <p:txBody>
          <a:bodyPr/>
          <a:lstStyle/>
          <a:p>
            <a:r>
              <a:rPr lang="it-IT" dirty="0"/>
              <a:t>Comic </a:t>
            </a:r>
            <a:r>
              <a:rPr lang="it-IT" dirty="0" err="1"/>
              <a:t>aspects</a:t>
            </a:r>
            <a:r>
              <a:rPr lang="it-IT" dirty="0"/>
              <a:t> in the </a:t>
            </a:r>
            <a:r>
              <a:rPr lang="it-IT" i="1" dirty="0" err="1"/>
              <a:t>Protagoras</a:t>
            </a:r>
            <a:endParaRPr lang="it-IT" dirty="0"/>
          </a:p>
        </p:txBody>
      </p:sp>
      <p:sp>
        <p:nvSpPr>
          <p:cNvPr id="3" name="Segnaposto data 2">
            <a:extLst>
              <a:ext uri="{FF2B5EF4-FFF2-40B4-BE49-F238E27FC236}">
                <a16:creationId xmlns:a16="http://schemas.microsoft.com/office/drawing/2014/main" id="{14775A58-8511-C489-1363-73382FE7CFAC}"/>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5195CD4A-D3EB-6A2B-9538-266C448C36F5}"/>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FEC26407-32ED-C2B5-681D-6B7D144086CE}"/>
              </a:ext>
            </a:extLst>
          </p:cNvPr>
          <p:cNvSpPr>
            <a:spLocks noGrp="1"/>
          </p:cNvSpPr>
          <p:nvPr>
            <p:ph type="sldNum" sz="quarter" idx="12"/>
          </p:nvPr>
        </p:nvSpPr>
        <p:spPr/>
        <p:txBody>
          <a:bodyPr/>
          <a:lstStyle/>
          <a:p>
            <a:fld id="{08AB70BE-1769-45B8-85A6-0C837432C7E6}" type="slidenum">
              <a:rPr lang="en-US" smtClean="0"/>
              <a:pPr/>
              <a:t>6</a:t>
            </a:fld>
            <a:endParaRPr lang="en-US" dirty="0"/>
          </a:p>
        </p:txBody>
      </p:sp>
      <p:graphicFrame>
        <p:nvGraphicFramePr>
          <p:cNvPr id="6" name="Diagramma 5">
            <a:extLst>
              <a:ext uri="{FF2B5EF4-FFF2-40B4-BE49-F238E27FC236}">
                <a16:creationId xmlns:a16="http://schemas.microsoft.com/office/drawing/2014/main" id="{B34CE338-27A9-3EB7-B9FE-A78A81F3699D}"/>
              </a:ext>
            </a:extLst>
          </p:cNvPr>
          <p:cNvGraphicFramePr/>
          <p:nvPr>
            <p:extLst>
              <p:ext uri="{D42A27DB-BD31-4B8C-83A1-F6EECF244321}">
                <p14:modId xmlns:p14="http://schemas.microsoft.com/office/powerpoint/2010/main" val="1315844502"/>
              </p:ext>
            </p:extLst>
          </p:nvPr>
        </p:nvGraphicFramePr>
        <p:xfrm>
          <a:off x="925340" y="1757235"/>
          <a:ext cx="5873025" cy="4335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ttangolo con angoli arrotondati 6">
            <a:extLst>
              <a:ext uri="{FF2B5EF4-FFF2-40B4-BE49-F238E27FC236}">
                <a16:creationId xmlns:a16="http://schemas.microsoft.com/office/drawing/2014/main" id="{9BC8A66A-85D5-0CCE-4372-4506E136EE2C}"/>
              </a:ext>
            </a:extLst>
          </p:cNvPr>
          <p:cNvSpPr/>
          <p:nvPr/>
        </p:nvSpPr>
        <p:spPr>
          <a:xfrm>
            <a:off x="7593497" y="2514600"/>
            <a:ext cx="3797654" cy="2653748"/>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it-IT" sz="2800" b="1" dirty="0" err="1"/>
              <a:t>Aristophanes</a:t>
            </a:r>
            <a:r>
              <a:rPr lang="it-IT" sz="2800" b="1" dirty="0"/>
              <a:t>’ </a:t>
            </a:r>
            <a:r>
              <a:rPr lang="it-IT" sz="2800" b="1" i="1" dirty="0"/>
              <a:t>Clouds:</a:t>
            </a:r>
          </a:p>
          <a:p>
            <a:pPr algn="ctr"/>
            <a:r>
              <a:rPr lang="it-IT" sz="2800" dirty="0" err="1"/>
              <a:t>analogy</a:t>
            </a:r>
            <a:r>
              <a:rPr lang="it-IT" sz="2800" dirty="0"/>
              <a:t> &amp; </a:t>
            </a:r>
            <a:r>
              <a:rPr lang="it-IT" sz="2800" dirty="0" err="1"/>
              <a:t>opposition</a:t>
            </a:r>
            <a:r>
              <a:rPr lang="it-IT" sz="2800" dirty="0"/>
              <a:t> </a:t>
            </a:r>
          </a:p>
        </p:txBody>
      </p:sp>
    </p:spTree>
    <p:extLst>
      <p:ext uri="{BB962C8B-B14F-4D97-AF65-F5344CB8AC3E}">
        <p14:creationId xmlns:p14="http://schemas.microsoft.com/office/powerpoint/2010/main" val="1471040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A96188-C8BD-7EC8-633B-C083E81D56B6}"/>
              </a:ext>
            </a:extLst>
          </p:cNvPr>
          <p:cNvSpPr>
            <a:spLocks noGrp="1"/>
          </p:cNvSpPr>
          <p:nvPr>
            <p:ph type="title"/>
          </p:nvPr>
        </p:nvSpPr>
        <p:spPr/>
        <p:txBody>
          <a:bodyPr/>
          <a:lstStyle/>
          <a:p>
            <a:br>
              <a:rPr lang="it-IT" dirty="0"/>
            </a:br>
            <a:r>
              <a:rPr lang="it-IT" dirty="0"/>
              <a:t>The </a:t>
            </a:r>
            <a:r>
              <a:rPr lang="it-IT" i="1" dirty="0" err="1"/>
              <a:t>parodos</a:t>
            </a:r>
            <a:r>
              <a:rPr lang="it-IT" i="1" dirty="0"/>
              <a:t> </a:t>
            </a:r>
            <a:r>
              <a:rPr lang="it-IT" dirty="0"/>
              <a:t>(315b)</a:t>
            </a:r>
          </a:p>
        </p:txBody>
      </p:sp>
      <p:pic>
        <p:nvPicPr>
          <p:cNvPr id="11" name="Segnaposto immagine 10" descr="Immagine che contiene interni, finestra, bianco, guardaroba&#10;&#10;Descrizione generata automaticamente">
            <a:extLst>
              <a:ext uri="{FF2B5EF4-FFF2-40B4-BE49-F238E27FC236}">
                <a16:creationId xmlns:a16="http://schemas.microsoft.com/office/drawing/2014/main" id="{16E99927-B033-8953-826C-621659C4E015}"/>
              </a:ext>
            </a:extLst>
          </p:cNvPr>
          <p:cNvPicPr>
            <a:picLocks noGrp="1" noChangeAspect="1"/>
          </p:cNvPicPr>
          <p:nvPr>
            <p:ph type="pic" sz="quarter" idx="13"/>
          </p:nvPr>
        </p:nvPicPr>
        <p:blipFill>
          <a:blip r:embed="rId2"/>
          <a:srcRect l="14583" r="14583"/>
          <a:stretch>
            <a:fillRect/>
          </a:stretch>
        </p:blipFill>
        <p:spPr/>
      </p:pic>
      <p:pic>
        <p:nvPicPr>
          <p:cNvPr id="13" name="Segnaposto immagine 12">
            <a:extLst>
              <a:ext uri="{FF2B5EF4-FFF2-40B4-BE49-F238E27FC236}">
                <a16:creationId xmlns:a16="http://schemas.microsoft.com/office/drawing/2014/main" id="{E8963893-BE7F-70ED-0FF3-592CE92691A1}"/>
              </a:ext>
            </a:extLst>
          </p:cNvPr>
          <p:cNvPicPr>
            <a:picLocks noGrp="1" noChangeAspect="1"/>
          </p:cNvPicPr>
          <p:nvPr>
            <p:ph type="pic" sz="quarter" idx="14"/>
          </p:nvPr>
        </p:nvPicPr>
        <p:blipFill>
          <a:blip r:embed="rId3"/>
          <a:srcRect l="7566" r="7566"/>
          <a:stretch>
            <a:fillRect/>
          </a:stretch>
        </p:blipFill>
        <p:spPr/>
      </p:pic>
      <p:sp>
        <p:nvSpPr>
          <p:cNvPr id="6" name="Segnaposto contenuto 5">
            <a:extLst>
              <a:ext uri="{FF2B5EF4-FFF2-40B4-BE49-F238E27FC236}">
                <a16:creationId xmlns:a16="http://schemas.microsoft.com/office/drawing/2014/main" id="{9C786865-E8A9-280B-7F37-F999C6E4EBE2}"/>
              </a:ext>
            </a:extLst>
          </p:cNvPr>
          <p:cNvSpPr>
            <a:spLocks noGrp="1"/>
          </p:cNvSpPr>
          <p:nvPr>
            <p:ph idx="1"/>
          </p:nvPr>
        </p:nvSpPr>
        <p:spPr>
          <a:xfrm>
            <a:off x="2886568" y="2467282"/>
            <a:ext cx="7937146" cy="3704917"/>
          </a:xfrm>
        </p:spPr>
        <p:txBody>
          <a:bodyPr>
            <a:normAutofit fontScale="92500"/>
          </a:bodyPr>
          <a:lstStyle/>
          <a:p>
            <a:pPr algn="just"/>
            <a:r>
              <a:rPr lang="el-GR" dirty="0">
                <a:latin typeface="Palatino Linotype" panose="02040502050505030304" pitchFamily="18" charset="0"/>
              </a:rPr>
              <a:t>τοῦτον </a:t>
            </a:r>
            <a:r>
              <a:rPr lang="el-GR" b="1" dirty="0">
                <a:latin typeface="Palatino Linotype" panose="02040502050505030304" pitchFamily="18" charset="0"/>
              </a:rPr>
              <a:t>τὸν χορὸν </a:t>
            </a:r>
            <a:r>
              <a:rPr lang="el-GR" dirty="0">
                <a:latin typeface="Palatino Linotype" panose="02040502050505030304" pitchFamily="18" charset="0"/>
              </a:rPr>
              <a:t>μάλιστα ἔγωγε ἰδὼν ἥσθην, ὡς καλῶς ηὐλαβοῦντο μηδέποτε ἐμποδὼν ἐν τῷ πρόσθεν εἶναι Πρωταγόρου, ἀλλ’ ἐπειδὴ αὐτὸς ἀναστρέφοι καὶ οἱ μετ’ ἐκείνου, εὖ πως καὶ ἐν κόσμῳ περιεσχίζοντο οὗτοι οἱ ἐπήκοοι ἔνθεν καὶ ἔνθεν, καὶ ἐν κύκλῳ περιιόντες ἀεὶ εἰς τὸ ὄπισθεν καθίσταντο κάλλιστα. </a:t>
            </a:r>
            <a:endParaRPr lang="it-IT" dirty="0">
              <a:latin typeface="Palatino Linotype" panose="02040502050505030304" pitchFamily="18" charset="0"/>
            </a:endParaRPr>
          </a:p>
          <a:p>
            <a:pPr algn="just"/>
            <a:r>
              <a:rPr lang="en-US" dirty="0"/>
              <a:t>The dance of this chorus simply delighted me when I saw how beautifully they took care never to get in Protagoras’ way. When he turned around with his flanking groups, the audience to the rear would split into two in a very orderly way and then circle around to either side and form up again behind him. It was quite lovely.</a:t>
            </a:r>
          </a:p>
          <a:p>
            <a:pPr algn="just"/>
            <a:endParaRPr lang="en-US" dirty="0"/>
          </a:p>
          <a:p>
            <a:pPr algn="just"/>
            <a:endParaRPr lang="it-IT" sz="1300" dirty="0"/>
          </a:p>
        </p:txBody>
      </p:sp>
      <p:sp>
        <p:nvSpPr>
          <p:cNvPr id="7" name="Segnaposto piè di pagina 6">
            <a:extLst>
              <a:ext uri="{FF2B5EF4-FFF2-40B4-BE49-F238E27FC236}">
                <a16:creationId xmlns:a16="http://schemas.microsoft.com/office/drawing/2014/main" id="{F6826C30-D0E5-460F-9877-9F5A7BD854D4}"/>
              </a:ext>
            </a:extLst>
          </p:cNvPr>
          <p:cNvSpPr>
            <a:spLocks noGrp="1"/>
          </p:cNvSpPr>
          <p:nvPr>
            <p:ph type="ftr" sz="quarter" idx="11"/>
          </p:nvPr>
        </p:nvSpPr>
        <p:spPr/>
        <p:txBody>
          <a:bodyPr/>
          <a:lstStyle/>
          <a:p>
            <a:r>
              <a:rPr lang="en-US" dirty="0"/>
              <a:t>Elena Sofia Capra - Plato's Divine Comedy</a:t>
            </a:r>
          </a:p>
        </p:txBody>
      </p:sp>
      <p:sp>
        <p:nvSpPr>
          <p:cNvPr id="8" name="Segnaposto data 7">
            <a:extLst>
              <a:ext uri="{FF2B5EF4-FFF2-40B4-BE49-F238E27FC236}">
                <a16:creationId xmlns:a16="http://schemas.microsoft.com/office/drawing/2014/main" id="{B0B9CE2F-4E4B-5A9F-9849-1D04612DF7AF}"/>
              </a:ext>
            </a:extLst>
          </p:cNvPr>
          <p:cNvSpPr>
            <a:spLocks noGrp="1"/>
          </p:cNvSpPr>
          <p:nvPr>
            <p:ph type="dt" sz="half" idx="10"/>
          </p:nvPr>
        </p:nvSpPr>
        <p:spPr/>
        <p:txBody>
          <a:bodyPr/>
          <a:lstStyle/>
          <a:p>
            <a:r>
              <a:rPr lang="it-IT"/>
              <a:t>30/09/2022</a:t>
            </a:r>
            <a:endParaRPr lang="en-US" dirty="0"/>
          </a:p>
        </p:txBody>
      </p:sp>
      <p:sp>
        <p:nvSpPr>
          <p:cNvPr id="9" name="Segnaposto numero diapositiva 8">
            <a:extLst>
              <a:ext uri="{FF2B5EF4-FFF2-40B4-BE49-F238E27FC236}">
                <a16:creationId xmlns:a16="http://schemas.microsoft.com/office/drawing/2014/main" id="{42EC56F5-2C15-543B-A29F-381D532B14D7}"/>
              </a:ext>
            </a:extLst>
          </p:cNvPr>
          <p:cNvSpPr>
            <a:spLocks noGrp="1"/>
          </p:cNvSpPr>
          <p:nvPr>
            <p:ph type="sldNum" sz="quarter" idx="12"/>
          </p:nvPr>
        </p:nvSpPr>
        <p:spPr/>
        <p:txBody>
          <a:bodyPr/>
          <a:lstStyle/>
          <a:p>
            <a:fld id="{08AB70BE-1769-45B8-85A6-0C837432C7E6}" type="slidenum">
              <a:rPr lang="en-US" smtClean="0"/>
              <a:pPr/>
              <a:t>7</a:t>
            </a:fld>
            <a:endParaRPr lang="en-US" dirty="0"/>
          </a:p>
        </p:txBody>
      </p:sp>
      <p:pic>
        <p:nvPicPr>
          <p:cNvPr id="15" name="Segnaposto immagine 14" descr="Immagine che contiene persona&#10;&#10;Descrizione generata automaticamente">
            <a:extLst>
              <a:ext uri="{FF2B5EF4-FFF2-40B4-BE49-F238E27FC236}">
                <a16:creationId xmlns:a16="http://schemas.microsoft.com/office/drawing/2014/main" id="{53BB2AF9-AC62-5B79-9C15-97EB03B93AA0}"/>
              </a:ext>
            </a:extLst>
          </p:cNvPr>
          <p:cNvPicPr>
            <a:picLocks noGrp="1" noChangeAspect="1"/>
          </p:cNvPicPr>
          <p:nvPr>
            <p:ph type="pic" sz="quarter" idx="15"/>
          </p:nvPr>
        </p:nvPicPr>
        <p:blipFill rotWithShape="1">
          <a:blip r:embed="rId4"/>
          <a:srcRect l="28170" r="16714"/>
          <a:stretch/>
        </p:blipFill>
        <p:spPr>
          <a:xfrm>
            <a:off x="-16484" y="4530254"/>
            <a:ext cx="2773332" cy="2327746"/>
          </a:xfrm>
        </p:spPr>
      </p:pic>
      <p:sp>
        <p:nvSpPr>
          <p:cNvPr id="16" name="CasellaDiTesto 15">
            <a:extLst>
              <a:ext uri="{FF2B5EF4-FFF2-40B4-BE49-F238E27FC236}">
                <a16:creationId xmlns:a16="http://schemas.microsoft.com/office/drawing/2014/main" id="{8BBA1E95-C959-9C9E-0A2C-EA4DB93832AA}"/>
              </a:ext>
            </a:extLst>
          </p:cNvPr>
          <p:cNvSpPr txBox="1"/>
          <p:nvPr/>
        </p:nvSpPr>
        <p:spPr>
          <a:xfrm>
            <a:off x="2743199" y="39757"/>
            <a:ext cx="9521687" cy="523220"/>
          </a:xfrm>
          <a:prstGeom prst="rect">
            <a:avLst/>
          </a:prstGeom>
          <a:noFill/>
        </p:spPr>
        <p:txBody>
          <a:bodyPr wrap="square" rtlCol="0">
            <a:spAutoFit/>
          </a:bodyPr>
          <a:lstStyle/>
          <a:p>
            <a:r>
              <a:rPr lang="it-IT" sz="1400" dirty="0" err="1">
                <a:solidFill>
                  <a:schemeClr val="bg2"/>
                </a:solidFill>
              </a:rPr>
              <a:t>Screenshots</a:t>
            </a:r>
            <a:r>
              <a:rPr lang="it-IT" sz="1400" dirty="0">
                <a:solidFill>
                  <a:schemeClr val="bg2"/>
                </a:solidFill>
              </a:rPr>
              <a:t> from </a:t>
            </a:r>
            <a:r>
              <a:rPr lang="it-IT" sz="1400" i="1" dirty="0">
                <a:solidFill>
                  <a:schemeClr val="bg2"/>
                </a:solidFill>
              </a:rPr>
              <a:t>Nuvole, </a:t>
            </a:r>
            <a:r>
              <a:rPr lang="it-IT" sz="1400" dirty="0" err="1">
                <a:solidFill>
                  <a:schemeClr val="bg2"/>
                </a:solidFill>
              </a:rPr>
              <a:t>directed</a:t>
            </a:r>
            <a:r>
              <a:rPr lang="it-IT" sz="1400" dirty="0">
                <a:solidFill>
                  <a:schemeClr val="bg2"/>
                </a:solidFill>
              </a:rPr>
              <a:t> by Antonio Calenda for INDA, Siracusa 2021 </a:t>
            </a:r>
          </a:p>
          <a:p>
            <a:r>
              <a:rPr lang="it-IT" sz="1400" dirty="0">
                <a:solidFill>
                  <a:schemeClr val="bg2"/>
                </a:solidFill>
              </a:rPr>
              <a:t>(</a:t>
            </a:r>
            <a:r>
              <a:rPr lang="it-IT" sz="1400" dirty="0" err="1">
                <a:solidFill>
                  <a:schemeClr val="bg2"/>
                </a:solidFill>
              </a:rPr>
              <a:t>filmed</a:t>
            </a:r>
            <a:r>
              <a:rPr lang="it-IT" sz="1400" dirty="0">
                <a:solidFill>
                  <a:schemeClr val="bg2"/>
                </a:solidFill>
              </a:rPr>
              <a:t> </a:t>
            </a:r>
            <a:r>
              <a:rPr lang="it-IT" sz="1400" dirty="0" err="1">
                <a:solidFill>
                  <a:schemeClr val="bg2"/>
                </a:solidFill>
              </a:rPr>
              <a:t>version</a:t>
            </a:r>
            <a:r>
              <a:rPr lang="it-IT" sz="1400" dirty="0">
                <a:solidFill>
                  <a:schemeClr val="bg2"/>
                </a:solidFill>
              </a:rPr>
              <a:t>: </a:t>
            </a:r>
            <a:r>
              <a:rPr lang="it-IT" sz="1400" dirty="0">
                <a:solidFill>
                  <a:schemeClr val="bg2"/>
                </a:solidFill>
                <a:hlinkClick r:id="rId5"/>
              </a:rPr>
              <a:t>https://www.youtube.com/watch?v=UrxRF7GlS00</a:t>
            </a:r>
            <a:r>
              <a:rPr lang="it-IT" sz="1400" dirty="0">
                <a:solidFill>
                  <a:schemeClr val="bg2"/>
                </a:solidFill>
              </a:rPr>
              <a:t>, last </a:t>
            </a:r>
            <a:r>
              <a:rPr lang="it-IT" sz="1400" dirty="0" err="1">
                <a:solidFill>
                  <a:schemeClr val="bg2"/>
                </a:solidFill>
              </a:rPr>
              <a:t>visit</a:t>
            </a:r>
            <a:r>
              <a:rPr lang="it-IT" sz="1400" dirty="0">
                <a:solidFill>
                  <a:schemeClr val="bg2"/>
                </a:solidFill>
              </a:rPr>
              <a:t> on 2nd April 2022)</a:t>
            </a:r>
          </a:p>
        </p:txBody>
      </p:sp>
      <p:sp>
        <p:nvSpPr>
          <p:cNvPr id="3" name="Rettangolo con angoli arrotondati 2">
            <a:extLst>
              <a:ext uri="{FF2B5EF4-FFF2-40B4-BE49-F238E27FC236}">
                <a16:creationId xmlns:a16="http://schemas.microsoft.com/office/drawing/2014/main" id="{1447B107-80A5-695E-4ED8-E8D9075C558B}"/>
              </a:ext>
            </a:extLst>
          </p:cNvPr>
          <p:cNvSpPr/>
          <p:nvPr/>
        </p:nvSpPr>
        <p:spPr>
          <a:xfrm>
            <a:off x="4834638" y="6382193"/>
            <a:ext cx="5511997" cy="41749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400" dirty="0">
                <a:solidFill>
                  <a:schemeClr val="bg2"/>
                </a:solidFill>
              </a:rPr>
              <a:t>See Alexis, fr. 151 K-A = 147 K</a:t>
            </a:r>
          </a:p>
        </p:txBody>
      </p:sp>
    </p:spTree>
    <p:extLst>
      <p:ext uri="{BB962C8B-B14F-4D97-AF65-F5344CB8AC3E}">
        <p14:creationId xmlns:p14="http://schemas.microsoft.com/office/powerpoint/2010/main" val="105437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C6655D2-5BA9-4A11-9D74-4BB505581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F5199BAF-8671-4A5C-B912-4B2556FF9B38}"/>
              </a:ext>
            </a:extLst>
          </p:cNvPr>
          <p:cNvPicPr>
            <a:picLocks noGrp="1" noChangeAspect="1"/>
          </p:cNvPicPr>
          <p:nvPr>
            <p:ph type="pic" sz="quarter" idx="13"/>
          </p:nvPr>
        </p:nvPicPr>
        <p:blipFill rotWithShape="1">
          <a:blip r:embed="rId2"/>
          <a:srcRect t="13710" b="13710"/>
          <a:stretch/>
        </p:blipFill>
        <p:spPr>
          <a:xfrm>
            <a:off x="-4896" y="-9929"/>
            <a:ext cx="12191980" cy="6857990"/>
          </a:xfrm>
          <a:prstGeom prst="rect">
            <a:avLst/>
          </a:prstGeom>
        </p:spPr>
      </p:pic>
      <p:sp>
        <p:nvSpPr>
          <p:cNvPr id="15" name="Freeform: Shape 14">
            <a:extLst>
              <a:ext uri="{FF2B5EF4-FFF2-40B4-BE49-F238E27FC236}">
                <a16:creationId xmlns:a16="http://schemas.microsoft.com/office/drawing/2014/main" id="{76874C57-217D-4F9E-B1AC-0CF345747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6639" cy="6858000"/>
          </a:xfrm>
          <a:custGeom>
            <a:avLst/>
            <a:gdLst>
              <a:gd name="connsiteX0" fmla="*/ 0 w 8866639"/>
              <a:gd name="connsiteY0" fmla="*/ 0 h 6858000"/>
              <a:gd name="connsiteX1" fmla="*/ 6574186 w 8866639"/>
              <a:gd name="connsiteY1" fmla="*/ 0 h 6858000"/>
              <a:gd name="connsiteX2" fmla="*/ 6716697 w 8866639"/>
              <a:gd name="connsiteY2" fmla="*/ 58392 h 6858000"/>
              <a:gd name="connsiteX3" fmla="*/ 8866639 w 8866639"/>
              <a:gd name="connsiteY3" fmla="*/ 3428999 h 6858000"/>
              <a:gd name="connsiteX4" fmla="*/ 6716697 w 8866639"/>
              <a:gd name="connsiteY4" fmla="*/ 6799606 h 6858000"/>
              <a:gd name="connsiteX5" fmla="*/ 6574179 w 8866639"/>
              <a:gd name="connsiteY5" fmla="*/ 6858000 h 6858000"/>
              <a:gd name="connsiteX6" fmla="*/ 0 w 88666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66639" h="6858000">
                <a:moveTo>
                  <a:pt x="0" y="0"/>
                </a:moveTo>
                <a:lnTo>
                  <a:pt x="6574186" y="0"/>
                </a:lnTo>
                <a:lnTo>
                  <a:pt x="6716697" y="58392"/>
                </a:lnTo>
                <a:cubicBezTo>
                  <a:pt x="7980128" y="613718"/>
                  <a:pt x="8866639" y="1913774"/>
                  <a:pt x="8866639" y="3428999"/>
                </a:cubicBezTo>
                <a:cubicBezTo>
                  <a:pt x="8866639" y="4944224"/>
                  <a:pt x="7980128" y="6244279"/>
                  <a:pt x="6716697" y="6799606"/>
                </a:cubicBezTo>
                <a:lnTo>
                  <a:pt x="6574179" y="6858000"/>
                </a:lnTo>
                <a:lnTo>
                  <a:pt x="0" y="6858000"/>
                </a:lnTo>
                <a:close/>
              </a:path>
            </a:pathLst>
          </a:cu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401ED9-04DB-4CDE-9061-CBB220C8211E}"/>
              </a:ext>
            </a:extLst>
          </p:cNvPr>
          <p:cNvSpPr>
            <a:spLocks noGrp="1"/>
          </p:cNvSpPr>
          <p:nvPr>
            <p:ph type="ctrTitle"/>
          </p:nvPr>
        </p:nvSpPr>
        <p:spPr>
          <a:xfrm>
            <a:off x="914399" y="2035533"/>
            <a:ext cx="8577471" cy="2550115"/>
          </a:xfrm>
        </p:spPr>
        <p:txBody>
          <a:bodyPr vert="horz" lIns="91440" tIns="45720" rIns="91440" bIns="45720" rtlCol="0" anchor="b">
            <a:normAutofit/>
          </a:bodyPr>
          <a:lstStyle/>
          <a:p>
            <a:pPr>
              <a:lnSpc>
                <a:spcPct val="100000"/>
              </a:lnSpc>
            </a:pPr>
            <a:br>
              <a:rPr lang="en-US" sz="5400" dirty="0">
                <a:solidFill>
                  <a:srgbClr val="FFFFFF"/>
                </a:solidFill>
              </a:rPr>
            </a:br>
            <a:r>
              <a:rPr lang="en-US" sz="4500" dirty="0">
                <a:solidFill>
                  <a:srgbClr val="FFFFFF"/>
                </a:solidFill>
              </a:rPr>
              <a:t>A New Odyssean Catabasis</a:t>
            </a:r>
          </a:p>
        </p:txBody>
      </p:sp>
      <p:sp>
        <p:nvSpPr>
          <p:cNvPr id="3" name="Subtitle 2">
            <a:extLst>
              <a:ext uri="{FF2B5EF4-FFF2-40B4-BE49-F238E27FC236}">
                <a16:creationId xmlns:a16="http://schemas.microsoft.com/office/drawing/2014/main" id="{855FC34B-AEBB-4162-8BC0-9234A2B83958}"/>
              </a:ext>
            </a:extLst>
          </p:cNvPr>
          <p:cNvSpPr>
            <a:spLocks noGrp="1"/>
          </p:cNvSpPr>
          <p:nvPr>
            <p:ph type="subTitle" idx="1"/>
          </p:nvPr>
        </p:nvSpPr>
        <p:spPr>
          <a:xfrm>
            <a:off x="914400" y="685800"/>
            <a:ext cx="5181601" cy="1142996"/>
          </a:xfrm>
        </p:spPr>
        <p:txBody>
          <a:bodyPr vert="horz" lIns="91440" tIns="45720" rIns="91440" bIns="45720" rtlCol="0" anchor="b">
            <a:normAutofit lnSpcReduction="10000"/>
          </a:bodyPr>
          <a:lstStyle/>
          <a:p>
            <a:pPr marL="0">
              <a:lnSpc>
                <a:spcPct val="120000"/>
              </a:lnSpc>
            </a:pPr>
            <a:r>
              <a:rPr lang="en-US" sz="6600" b="1" cap="all" spc="300" dirty="0">
                <a:solidFill>
                  <a:srgbClr val="FFFFFF"/>
                </a:solidFill>
              </a:rPr>
              <a:t>2.</a:t>
            </a:r>
          </a:p>
        </p:txBody>
      </p:sp>
      <p:sp>
        <p:nvSpPr>
          <p:cNvPr id="17" name="Freeform: Shape 16">
            <a:extLst>
              <a:ext uri="{FF2B5EF4-FFF2-40B4-BE49-F238E27FC236}">
                <a16:creationId xmlns:a16="http://schemas.microsoft.com/office/drawing/2014/main" id="{344D9A9A-6DCE-44A3-9A92-573DA29D9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582" y="4920277"/>
            <a:ext cx="10149418" cy="1943102"/>
          </a:xfrm>
          <a:custGeom>
            <a:avLst/>
            <a:gdLst>
              <a:gd name="connsiteX0" fmla="*/ 3712194 w 10149418"/>
              <a:gd name="connsiteY0" fmla="*/ 0 h 1943102"/>
              <a:gd name="connsiteX1" fmla="*/ 10149418 w 10149418"/>
              <a:gd name="connsiteY1" fmla="*/ 0 h 1943102"/>
              <a:gd name="connsiteX2" fmla="*/ 10149418 w 10149418"/>
              <a:gd name="connsiteY2" fmla="*/ 1943102 h 1943102"/>
              <a:gd name="connsiteX3" fmla="*/ 0 w 10149418"/>
              <a:gd name="connsiteY3" fmla="*/ 1943102 h 1943102"/>
              <a:gd name="connsiteX4" fmla="*/ 46999 w 10149418"/>
              <a:gd name="connsiteY4" fmla="*/ 1752976 h 1943102"/>
              <a:gd name="connsiteX5" fmla="*/ 2399231 w 10149418"/>
              <a:gd name="connsiteY5" fmla="*/ 1 h 1943102"/>
              <a:gd name="connsiteX6" fmla="*/ 2509820 w 10149418"/>
              <a:gd name="connsiteY6" fmla="*/ 2797 h 1943102"/>
              <a:gd name="connsiteX7" fmla="*/ 3712194 w 10149418"/>
              <a:gd name="connsiteY7" fmla="*/ 2797 h 194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49418" h="1943102">
                <a:moveTo>
                  <a:pt x="3712194" y="0"/>
                </a:moveTo>
                <a:lnTo>
                  <a:pt x="10149418" y="0"/>
                </a:lnTo>
                <a:lnTo>
                  <a:pt x="10149418" y="1943102"/>
                </a:lnTo>
                <a:lnTo>
                  <a:pt x="0" y="1943102"/>
                </a:lnTo>
                <a:lnTo>
                  <a:pt x="46999" y="1752976"/>
                </a:lnTo>
                <a:cubicBezTo>
                  <a:pt x="348562" y="739254"/>
                  <a:pt x="1287566" y="1"/>
                  <a:pt x="2399231" y="1"/>
                </a:cubicBezTo>
                <a:lnTo>
                  <a:pt x="2509820" y="2797"/>
                </a:lnTo>
                <a:lnTo>
                  <a:pt x="3712194" y="2797"/>
                </a:lnTo>
                <a:close/>
              </a:path>
            </a:pathLst>
          </a:custGeom>
          <a:solidFill>
            <a:schemeClr val="accent2">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41101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724087-0D79-4C4B-F008-5B6046557CCA}"/>
              </a:ext>
            </a:extLst>
          </p:cNvPr>
          <p:cNvSpPr>
            <a:spLocks noGrp="1"/>
          </p:cNvSpPr>
          <p:nvPr>
            <p:ph type="title"/>
          </p:nvPr>
        </p:nvSpPr>
        <p:spPr/>
        <p:txBody>
          <a:bodyPr/>
          <a:lstStyle/>
          <a:p>
            <a:r>
              <a:rPr lang="it-IT" dirty="0"/>
              <a:t>Explicit </a:t>
            </a:r>
            <a:r>
              <a:rPr lang="it-IT" dirty="0" err="1"/>
              <a:t>quotation</a:t>
            </a:r>
            <a:r>
              <a:rPr lang="it-IT" dirty="0"/>
              <a:t> (315 b-c) - 1</a:t>
            </a:r>
          </a:p>
        </p:txBody>
      </p:sp>
      <p:sp>
        <p:nvSpPr>
          <p:cNvPr id="3" name="Segnaposto data 2">
            <a:extLst>
              <a:ext uri="{FF2B5EF4-FFF2-40B4-BE49-F238E27FC236}">
                <a16:creationId xmlns:a16="http://schemas.microsoft.com/office/drawing/2014/main" id="{7F844965-5DE0-B60A-13F7-DD56C8752342}"/>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FF2071AA-5D8D-D9FA-E229-0E72C1C43810}"/>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3BDB8DF8-12D6-A820-6594-D1F1BECB1ED2}"/>
              </a:ext>
            </a:extLst>
          </p:cNvPr>
          <p:cNvSpPr>
            <a:spLocks noGrp="1"/>
          </p:cNvSpPr>
          <p:nvPr>
            <p:ph type="sldNum" sz="quarter" idx="12"/>
          </p:nvPr>
        </p:nvSpPr>
        <p:spPr/>
        <p:txBody>
          <a:bodyPr/>
          <a:lstStyle/>
          <a:p>
            <a:fld id="{08AB70BE-1769-45B8-85A6-0C837432C7E6}" type="slidenum">
              <a:rPr lang="en-US" smtClean="0"/>
              <a:pPr/>
              <a:t>9</a:t>
            </a:fld>
            <a:endParaRPr lang="en-US" dirty="0"/>
          </a:p>
        </p:txBody>
      </p:sp>
      <p:sp>
        <p:nvSpPr>
          <p:cNvPr id="9" name="CasellaDiTesto 8">
            <a:extLst>
              <a:ext uri="{FF2B5EF4-FFF2-40B4-BE49-F238E27FC236}">
                <a16:creationId xmlns:a16="http://schemas.microsoft.com/office/drawing/2014/main" id="{0E563F23-09DC-5C73-D17E-DF31B52CE9A7}"/>
              </a:ext>
            </a:extLst>
          </p:cNvPr>
          <p:cNvSpPr txBox="1"/>
          <p:nvPr/>
        </p:nvSpPr>
        <p:spPr>
          <a:xfrm>
            <a:off x="609600" y="1916262"/>
            <a:ext cx="10972800" cy="3267433"/>
          </a:xfrm>
          <a:prstGeom prst="rect">
            <a:avLst/>
          </a:prstGeom>
          <a:noFill/>
        </p:spPr>
        <p:txBody>
          <a:bodyPr wrap="square">
            <a:spAutoFit/>
          </a:bodyPr>
          <a:lstStyle/>
          <a:p>
            <a:pPr>
              <a:lnSpc>
                <a:spcPct val="150000"/>
              </a:lnSpc>
            </a:pPr>
            <a:r>
              <a:rPr lang="el-GR" sz="2400" dirty="0">
                <a:solidFill>
                  <a:schemeClr val="tx2"/>
                </a:solidFill>
                <a:latin typeface="Palatino Linotype" panose="02040502050505030304" pitchFamily="18" charset="0"/>
              </a:rPr>
              <a:t>Τὸν δὲ μετ’ εἰσενόησα, ἔφη Ὅμηρος, Ἱππίαν τὸν Ἠλεῖον, καθήμενον ἐν τῷ κατ’ ἀντικρὺ προστῴῳ ἐν θρόνῳ</a:t>
            </a:r>
            <a:r>
              <a:rPr lang="el-GR" sz="2400" dirty="0">
                <a:latin typeface="Palatino Linotype" panose="02040502050505030304" pitchFamily="18" charset="0"/>
              </a:rPr>
              <a:t>·</a:t>
            </a:r>
            <a:endParaRPr lang="it-IT" sz="2400" dirty="0">
              <a:latin typeface="Palatino Linotype" panose="02040502050505030304" pitchFamily="18" charset="0"/>
            </a:endParaRPr>
          </a:p>
          <a:p>
            <a:pPr>
              <a:lnSpc>
                <a:spcPct val="150000"/>
              </a:lnSpc>
            </a:pPr>
            <a:r>
              <a:rPr lang="en-US" sz="2400" dirty="0">
                <a:solidFill>
                  <a:schemeClr val="tx2"/>
                </a:solidFill>
              </a:rPr>
              <a:t>And then I perceived (as Homer says) Hippias of Elis, on a high seat in the other side of the colonnade.</a:t>
            </a:r>
            <a:endParaRPr lang="it-IT" sz="2400" dirty="0">
              <a:solidFill>
                <a:schemeClr val="tx2"/>
              </a:solidFill>
              <a:latin typeface="Palatino Linotype" panose="02040502050505030304" pitchFamily="18" charset="0"/>
            </a:endParaRPr>
          </a:p>
          <a:p>
            <a:pPr>
              <a:lnSpc>
                <a:spcPct val="150000"/>
              </a:lnSpc>
            </a:pPr>
            <a:endParaRPr lang="it-IT" sz="2000" dirty="0">
              <a:latin typeface="Palatino Linotype" panose="02040502050505030304" pitchFamily="18" charset="0"/>
            </a:endParaRPr>
          </a:p>
          <a:p>
            <a:pPr>
              <a:lnSpc>
                <a:spcPct val="150000"/>
              </a:lnSpc>
            </a:pPr>
            <a:endParaRPr lang="el-GR" sz="2400" dirty="0">
              <a:solidFill>
                <a:schemeClr val="tx2"/>
              </a:solidFill>
              <a:latin typeface="Palatino Linotype" panose="02040502050505030304" pitchFamily="18" charset="0"/>
            </a:endParaRPr>
          </a:p>
        </p:txBody>
      </p:sp>
      <p:sp>
        <p:nvSpPr>
          <p:cNvPr id="10" name="Rettangolo con angoli arrotondati 9">
            <a:extLst>
              <a:ext uri="{FF2B5EF4-FFF2-40B4-BE49-F238E27FC236}">
                <a16:creationId xmlns:a16="http://schemas.microsoft.com/office/drawing/2014/main" id="{1B9EDCDF-E230-AF8A-D050-3A4F88CB81C4}"/>
              </a:ext>
            </a:extLst>
          </p:cNvPr>
          <p:cNvSpPr/>
          <p:nvPr/>
        </p:nvSpPr>
        <p:spPr>
          <a:xfrm>
            <a:off x="619124" y="4286139"/>
            <a:ext cx="6176421" cy="1404002"/>
          </a:xfrm>
          <a:prstGeom prst="roundRect">
            <a:avLst/>
          </a:prstGeom>
          <a:noFill/>
          <a:ln>
            <a:noFill/>
          </a:ln>
        </p:spPr>
        <p:style>
          <a:lnRef idx="3">
            <a:schemeClr val="lt1"/>
          </a:lnRef>
          <a:fillRef idx="1">
            <a:schemeClr val="accent1"/>
          </a:fillRef>
          <a:effectRef idx="1">
            <a:schemeClr val="accent1"/>
          </a:effectRef>
          <a:fontRef idx="minor">
            <a:schemeClr val="lt1"/>
          </a:fontRef>
        </p:style>
        <p:txBody>
          <a:bodyPr rtlCol="0" anchor="ctr"/>
          <a:lstStyle/>
          <a:p>
            <a:r>
              <a:rPr lang="el-GR" sz="2400" dirty="0">
                <a:solidFill>
                  <a:schemeClr val="bg1"/>
                </a:solidFill>
                <a:latin typeface="Palatino Linotype" panose="02040502050505030304" pitchFamily="18" charset="0"/>
                <a:cs typeface="Times New Roman" panose="02020603050405020304" pitchFamily="18" charset="0"/>
              </a:rPr>
              <a:t>τὸν δὲ μέτ’ εἰσενόησα βίην Ἡρακληείην,</a:t>
            </a:r>
          </a:p>
          <a:p>
            <a:r>
              <a:rPr lang="el-GR" sz="2400" dirty="0">
                <a:solidFill>
                  <a:schemeClr val="bg1"/>
                </a:solidFill>
                <a:latin typeface="Palatino Linotype" panose="02040502050505030304" pitchFamily="18" charset="0"/>
                <a:cs typeface="Times New Roman" panose="02020603050405020304" pitchFamily="18" charset="0"/>
              </a:rPr>
              <a:t>εἴδωλον·</a:t>
            </a:r>
            <a:endParaRPr lang="it-IT" sz="2400" dirty="0">
              <a:solidFill>
                <a:schemeClr val="bg1"/>
              </a:solidFill>
              <a:latin typeface="Palatino Linotype" panose="02040502050505030304" pitchFamily="18" charset="0"/>
              <a:cs typeface="Times New Roman" panose="02020603050405020304" pitchFamily="18" charset="0"/>
            </a:endParaRPr>
          </a:p>
        </p:txBody>
      </p:sp>
      <p:sp>
        <p:nvSpPr>
          <p:cNvPr id="12" name="Rettangolo con angoli arrotondati 11">
            <a:extLst>
              <a:ext uri="{FF2B5EF4-FFF2-40B4-BE49-F238E27FC236}">
                <a16:creationId xmlns:a16="http://schemas.microsoft.com/office/drawing/2014/main" id="{730E1299-B9E8-044F-9BD3-6DDB56B754C9}"/>
              </a:ext>
            </a:extLst>
          </p:cNvPr>
          <p:cNvSpPr/>
          <p:nvPr/>
        </p:nvSpPr>
        <p:spPr>
          <a:xfrm>
            <a:off x="619124" y="4947079"/>
            <a:ext cx="10781550" cy="14040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0" i="0" dirty="0">
                <a:solidFill>
                  <a:schemeClr val="bg1"/>
                </a:solidFill>
                <a:effectLst/>
              </a:rPr>
              <a:t>After him I became aware of powerful </a:t>
            </a:r>
            <a:r>
              <a:rPr lang="en-US" sz="2400" b="0" i="0" dirty="0" err="1">
                <a:solidFill>
                  <a:schemeClr val="bg1"/>
                </a:solidFill>
                <a:effectLst/>
              </a:rPr>
              <a:t>Hēraklēs</a:t>
            </a:r>
            <a:r>
              <a:rPr lang="en-US" sz="2400" b="0" i="0" dirty="0">
                <a:solidFill>
                  <a:schemeClr val="bg1"/>
                </a:solidFill>
                <a:effectLst/>
              </a:rPr>
              <a:t>, his phantom</a:t>
            </a:r>
          </a:p>
        </p:txBody>
      </p:sp>
      <p:sp>
        <p:nvSpPr>
          <p:cNvPr id="14" name="Rettangolo con angoli arrotondati 13">
            <a:extLst>
              <a:ext uri="{FF2B5EF4-FFF2-40B4-BE49-F238E27FC236}">
                <a16:creationId xmlns:a16="http://schemas.microsoft.com/office/drawing/2014/main" id="{BF307E4D-1B06-5187-161C-B5819363674A}"/>
              </a:ext>
            </a:extLst>
          </p:cNvPr>
          <p:cNvSpPr/>
          <p:nvPr/>
        </p:nvSpPr>
        <p:spPr>
          <a:xfrm>
            <a:off x="5181600" y="6043442"/>
            <a:ext cx="4961835" cy="407505"/>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000" i="1" dirty="0" err="1">
                <a:solidFill>
                  <a:schemeClr val="bg2"/>
                </a:solidFill>
              </a:rPr>
              <a:t>Odyssey</a:t>
            </a:r>
            <a:r>
              <a:rPr lang="it-IT" sz="2000" dirty="0">
                <a:solidFill>
                  <a:schemeClr val="bg2"/>
                </a:solidFill>
              </a:rPr>
              <a:t> XI 601-602; </a:t>
            </a:r>
            <a:r>
              <a:rPr lang="it-IT" sz="2000" dirty="0" err="1">
                <a:solidFill>
                  <a:schemeClr val="bg2"/>
                </a:solidFill>
              </a:rPr>
              <a:t>see</a:t>
            </a:r>
            <a:r>
              <a:rPr lang="it-IT" sz="2000" dirty="0">
                <a:solidFill>
                  <a:schemeClr val="bg2"/>
                </a:solidFill>
              </a:rPr>
              <a:t> </a:t>
            </a:r>
            <a:r>
              <a:rPr lang="it-IT" sz="2000" dirty="0" err="1">
                <a:solidFill>
                  <a:schemeClr val="bg2"/>
                </a:solidFill>
              </a:rPr>
              <a:t>also</a:t>
            </a:r>
            <a:r>
              <a:rPr lang="it-IT" sz="2000" dirty="0">
                <a:solidFill>
                  <a:schemeClr val="bg2"/>
                </a:solidFill>
              </a:rPr>
              <a:t> XI 572</a:t>
            </a:r>
          </a:p>
        </p:txBody>
      </p:sp>
    </p:spTree>
    <p:extLst>
      <p:ext uri="{BB962C8B-B14F-4D97-AF65-F5344CB8AC3E}">
        <p14:creationId xmlns:p14="http://schemas.microsoft.com/office/powerpoint/2010/main" val="2047824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724087-0D79-4C4B-F008-5B6046557CCA}"/>
              </a:ext>
            </a:extLst>
          </p:cNvPr>
          <p:cNvSpPr>
            <a:spLocks noGrp="1"/>
          </p:cNvSpPr>
          <p:nvPr>
            <p:ph type="title"/>
          </p:nvPr>
        </p:nvSpPr>
        <p:spPr/>
        <p:txBody>
          <a:bodyPr/>
          <a:lstStyle/>
          <a:p>
            <a:r>
              <a:rPr lang="it-IT" dirty="0"/>
              <a:t>Explicit </a:t>
            </a:r>
            <a:r>
              <a:rPr lang="it-IT" dirty="0" err="1"/>
              <a:t>quotation</a:t>
            </a:r>
            <a:r>
              <a:rPr lang="it-IT" dirty="0"/>
              <a:t> (315 b-c) - 2</a:t>
            </a:r>
          </a:p>
        </p:txBody>
      </p:sp>
      <p:sp>
        <p:nvSpPr>
          <p:cNvPr id="3" name="Segnaposto data 2">
            <a:extLst>
              <a:ext uri="{FF2B5EF4-FFF2-40B4-BE49-F238E27FC236}">
                <a16:creationId xmlns:a16="http://schemas.microsoft.com/office/drawing/2014/main" id="{7F844965-5DE0-B60A-13F7-DD56C8752342}"/>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FF2071AA-5D8D-D9FA-E229-0E72C1C43810}"/>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3BDB8DF8-12D6-A820-6594-D1F1BECB1ED2}"/>
              </a:ext>
            </a:extLst>
          </p:cNvPr>
          <p:cNvSpPr>
            <a:spLocks noGrp="1"/>
          </p:cNvSpPr>
          <p:nvPr>
            <p:ph type="sldNum" sz="quarter" idx="12"/>
          </p:nvPr>
        </p:nvSpPr>
        <p:spPr/>
        <p:txBody>
          <a:bodyPr/>
          <a:lstStyle/>
          <a:p>
            <a:fld id="{08AB70BE-1769-45B8-85A6-0C837432C7E6}" type="slidenum">
              <a:rPr lang="en-US" smtClean="0"/>
              <a:pPr/>
              <a:t>10</a:t>
            </a:fld>
            <a:endParaRPr lang="en-US" dirty="0"/>
          </a:p>
        </p:txBody>
      </p:sp>
      <p:sp>
        <p:nvSpPr>
          <p:cNvPr id="9" name="CasellaDiTesto 8">
            <a:extLst>
              <a:ext uri="{FF2B5EF4-FFF2-40B4-BE49-F238E27FC236}">
                <a16:creationId xmlns:a16="http://schemas.microsoft.com/office/drawing/2014/main" id="{0E563F23-09DC-5C73-D17E-DF31B52CE9A7}"/>
              </a:ext>
            </a:extLst>
          </p:cNvPr>
          <p:cNvSpPr txBox="1"/>
          <p:nvPr/>
        </p:nvSpPr>
        <p:spPr>
          <a:xfrm>
            <a:off x="609600" y="1916262"/>
            <a:ext cx="11138452" cy="3267433"/>
          </a:xfrm>
          <a:prstGeom prst="rect">
            <a:avLst/>
          </a:prstGeom>
          <a:noFill/>
        </p:spPr>
        <p:txBody>
          <a:bodyPr wrap="square">
            <a:spAutoFit/>
          </a:bodyPr>
          <a:lstStyle/>
          <a:p>
            <a:pPr>
              <a:lnSpc>
                <a:spcPct val="150000"/>
              </a:lnSpc>
            </a:pPr>
            <a:r>
              <a:rPr lang="el-GR" sz="2400" dirty="0">
                <a:solidFill>
                  <a:schemeClr val="tx2"/>
                </a:solidFill>
                <a:latin typeface="Palatino Linotype" panose="02040502050505030304" pitchFamily="18" charset="0"/>
              </a:rPr>
              <a:t>Καὶ μὲν δὴ καὶ Τάνταλόν γε εἰσεῖδον—ἐπεδήμει γὰρ ἄρα καὶ Πρόδικος ὁ Κεῖος.</a:t>
            </a:r>
          </a:p>
          <a:p>
            <a:pPr>
              <a:lnSpc>
                <a:spcPct val="150000"/>
              </a:lnSpc>
            </a:pPr>
            <a:r>
              <a:rPr lang="en-US" sz="2400" dirty="0">
                <a:solidFill>
                  <a:schemeClr val="tx2"/>
                </a:solidFill>
              </a:rPr>
              <a:t> And not only that, but I saw Tantalus too, for </a:t>
            </a:r>
            <a:r>
              <a:rPr lang="en-US" sz="2400" dirty="0" err="1">
                <a:solidFill>
                  <a:schemeClr val="tx2"/>
                </a:solidFill>
              </a:rPr>
              <a:t>Prodicus</a:t>
            </a:r>
            <a:r>
              <a:rPr lang="en-US" sz="2400" dirty="0">
                <a:solidFill>
                  <a:schemeClr val="tx2"/>
                </a:solidFill>
              </a:rPr>
              <a:t> of </a:t>
            </a:r>
            <a:r>
              <a:rPr lang="en-US" sz="2400" dirty="0" err="1">
                <a:solidFill>
                  <a:schemeClr val="tx2"/>
                </a:solidFill>
              </a:rPr>
              <a:t>Ceos</a:t>
            </a:r>
            <a:r>
              <a:rPr lang="en-US" sz="2400" dirty="0">
                <a:solidFill>
                  <a:schemeClr val="tx2"/>
                </a:solidFill>
              </a:rPr>
              <a:t> was also in town.</a:t>
            </a:r>
          </a:p>
          <a:p>
            <a:pPr>
              <a:lnSpc>
                <a:spcPct val="150000"/>
              </a:lnSpc>
            </a:pPr>
            <a:endParaRPr lang="it-IT" sz="2000" dirty="0">
              <a:latin typeface="Palatino Linotype" panose="02040502050505030304" pitchFamily="18" charset="0"/>
            </a:endParaRPr>
          </a:p>
          <a:p>
            <a:pPr>
              <a:lnSpc>
                <a:spcPct val="150000"/>
              </a:lnSpc>
            </a:pPr>
            <a:endParaRPr lang="el-GR" sz="2400" dirty="0">
              <a:solidFill>
                <a:schemeClr val="tx2"/>
              </a:solidFill>
              <a:latin typeface="Palatino Linotype" panose="02040502050505030304" pitchFamily="18" charset="0"/>
            </a:endParaRPr>
          </a:p>
        </p:txBody>
      </p:sp>
      <p:sp>
        <p:nvSpPr>
          <p:cNvPr id="10" name="Rettangolo con angoli arrotondati 9">
            <a:extLst>
              <a:ext uri="{FF2B5EF4-FFF2-40B4-BE49-F238E27FC236}">
                <a16:creationId xmlns:a16="http://schemas.microsoft.com/office/drawing/2014/main" id="{1B9EDCDF-E230-AF8A-D050-3A4F88CB81C4}"/>
              </a:ext>
            </a:extLst>
          </p:cNvPr>
          <p:cNvSpPr/>
          <p:nvPr/>
        </p:nvSpPr>
        <p:spPr>
          <a:xfrm>
            <a:off x="619124" y="4286139"/>
            <a:ext cx="7938467" cy="1404002"/>
          </a:xfrm>
          <a:prstGeom prst="roundRect">
            <a:avLst/>
          </a:prstGeom>
          <a:noFill/>
          <a:ln>
            <a:noFill/>
          </a:ln>
        </p:spPr>
        <p:style>
          <a:lnRef idx="3">
            <a:schemeClr val="lt1"/>
          </a:lnRef>
          <a:fillRef idx="1">
            <a:schemeClr val="accent1"/>
          </a:fillRef>
          <a:effectRef idx="1">
            <a:schemeClr val="accent1"/>
          </a:effectRef>
          <a:fontRef idx="minor">
            <a:schemeClr val="lt1"/>
          </a:fontRef>
        </p:style>
        <p:txBody>
          <a:bodyPr rtlCol="0" anchor="ctr"/>
          <a:lstStyle/>
          <a:p>
            <a:r>
              <a:rPr lang="el-GR" sz="2400" dirty="0">
                <a:solidFill>
                  <a:schemeClr val="bg1"/>
                </a:solidFill>
                <a:latin typeface="Palatino Linotype" panose="02040502050505030304" pitchFamily="18" charset="0"/>
                <a:cs typeface="Times New Roman" panose="02020603050405020304" pitchFamily="18" charset="0"/>
              </a:rPr>
              <a:t> καὶ μὴν Τάνταλον εἰσεῖδον χαλέπ’ ἄλγε’ ἔχοντα</a:t>
            </a:r>
            <a:endParaRPr lang="it-IT" sz="2400" dirty="0">
              <a:solidFill>
                <a:schemeClr val="bg1"/>
              </a:solidFill>
              <a:latin typeface="Palatino Linotype" panose="02040502050505030304" pitchFamily="18" charset="0"/>
              <a:cs typeface="Times New Roman" panose="02020603050405020304" pitchFamily="18" charset="0"/>
            </a:endParaRPr>
          </a:p>
        </p:txBody>
      </p:sp>
      <p:sp>
        <p:nvSpPr>
          <p:cNvPr id="12" name="Rettangolo con angoli arrotondati 11">
            <a:extLst>
              <a:ext uri="{FF2B5EF4-FFF2-40B4-BE49-F238E27FC236}">
                <a16:creationId xmlns:a16="http://schemas.microsoft.com/office/drawing/2014/main" id="{730E1299-B9E8-044F-9BD3-6DDB56B754C9}"/>
              </a:ext>
            </a:extLst>
          </p:cNvPr>
          <p:cNvSpPr/>
          <p:nvPr/>
        </p:nvSpPr>
        <p:spPr>
          <a:xfrm>
            <a:off x="619124" y="4947079"/>
            <a:ext cx="10781550" cy="14040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0" i="0" dirty="0">
                <a:solidFill>
                  <a:schemeClr val="bg1"/>
                </a:solidFill>
                <a:effectLst/>
              </a:rPr>
              <a:t>I also saw </a:t>
            </a:r>
            <a:r>
              <a:rPr lang="en-US" sz="2400" b="0" i="0" dirty="0" err="1">
                <a:solidFill>
                  <a:schemeClr val="bg1"/>
                </a:solidFill>
                <a:effectLst/>
              </a:rPr>
              <a:t>Tantalos</a:t>
            </a:r>
            <a:r>
              <a:rPr lang="en-US" sz="2400" b="0" i="0" dirty="0">
                <a:solidFill>
                  <a:schemeClr val="bg1"/>
                </a:solidFill>
                <a:effectLst/>
              </a:rPr>
              <a:t> suffering painful torment</a:t>
            </a:r>
            <a:endParaRPr lang="it-IT" sz="2400" dirty="0">
              <a:solidFill>
                <a:schemeClr val="bg1"/>
              </a:solidFill>
              <a:cs typeface="Times New Roman" panose="02020603050405020304" pitchFamily="18" charset="0"/>
            </a:endParaRPr>
          </a:p>
        </p:txBody>
      </p:sp>
      <p:sp>
        <p:nvSpPr>
          <p:cNvPr id="14" name="Rettangolo con angoli arrotondati 13">
            <a:extLst>
              <a:ext uri="{FF2B5EF4-FFF2-40B4-BE49-F238E27FC236}">
                <a16:creationId xmlns:a16="http://schemas.microsoft.com/office/drawing/2014/main" id="{BF307E4D-1B06-5187-161C-B5819363674A}"/>
              </a:ext>
            </a:extLst>
          </p:cNvPr>
          <p:cNvSpPr/>
          <p:nvPr/>
        </p:nvSpPr>
        <p:spPr>
          <a:xfrm>
            <a:off x="7146235" y="6043442"/>
            <a:ext cx="2997200" cy="407505"/>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000" i="1" dirty="0" err="1">
                <a:solidFill>
                  <a:schemeClr val="bg2"/>
                </a:solidFill>
              </a:rPr>
              <a:t>Odyssey</a:t>
            </a:r>
            <a:r>
              <a:rPr lang="it-IT" sz="2000" dirty="0">
                <a:solidFill>
                  <a:schemeClr val="bg2"/>
                </a:solidFill>
              </a:rPr>
              <a:t> XI 582</a:t>
            </a:r>
          </a:p>
        </p:txBody>
      </p:sp>
    </p:spTree>
    <p:extLst>
      <p:ext uri="{BB962C8B-B14F-4D97-AF65-F5344CB8AC3E}">
        <p14:creationId xmlns:p14="http://schemas.microsoft.com/office/powerpoint/2010/main" val="1589238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4BC699-3B58-1269-1FC5-8C48E9470296}"/>
              </a:ext>
            </a:extLst>
          </p:cNvPr>
          <p:cNvSpPr>
            <a:spLocks noGrp="1"/>
          </p:cNvSpPr>
          <p:nvPr>
            <p:ph type="title"/>
          </p:nvPr>
        </p:nvSpPr>
        <p:spPr/>
        <p:txBody>
          <a:bodyPr/>
          <a:lstStyle/>
          <a:p>
            <a:r>
              <a:rPr lang="it-IT" dirty="0" err="1"/>
              <a:t>Other</a:t>
            </a:r>
            <a:r>
              <a:rPr lang="it-IT" dirty="0"/>
              <a:t> </a:t>
            </a:r>
            <a:r>
              <a:rPr lang="it-IT" dirty="0" err="1"/>
              <a:t>references</a:t>
            </a:r>
            <a:r>
              <a:rPr lang="it-IT" dirty="0"/>
              <a:t> and </a:t>
            </a:r>
            <a:r>
              <a:rPr lang="it-IT" dirty="0" err="1"/>
              <a:t>analogies</a:t>
            </a:r>
            <a:endParaRPr lang="it-IT" dirty="0"/>
          </a:p>
        </p:txBody>
      </p:sp>
      <p:sp>
        <p:nvSpPr>
          <p:cNvPr id="3" name="Segnaposto data 2">
            <a:extLst>
              <a:ext uri="{FF2B5EF4-FFF2-40B4-BE49-F238E27FC236}">
                <a16:creationId xmlns:a16="http://schemas.microsoft.com/office/drawing/2014/main" id="{14775A58-8511-C489-1363-73382FE7CFAC}"/>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5195CD4A-D3EB-6A2B-9538-266C448C36F5}"/>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FEC26407-32ED-C2B5-681D-6B7D144086CE}"/>
              </a:ext>
            </a:extLst>
          </p:cNvPr>
          <p:cNvSpPr>
            <a:spLocks noGrp="1"/>
          </p:cNvSpPr>
          <p:nvPr>
            <p:ph type="sldNum" sz="quarter" idx="12"/>
          </p:nvPr>
        </p:nvSpPr>
        <p:spPr/>
        <p:txBody>
          <a:bodyPr/>
          <a:lstStyle/>
          <a:p>
            <a:fld id="{08AB70BE-1769-45B8-85A6-0C837432C7E6}" type="slidenum">
              <a:rPr lang="en-US" smtClean="0"/>
              <a:pPr/>
              <a:t>11</a:t>
            </a:fld>
            <a:endParaRPr lang="en-US" dirty="0"/>
          </a:p>
        </p:txBody>
      </p:sp>
      <p:graphicFrame>
        <p:nvGraphicFramePr>
          <p:cNvPr id="6" name="Diagramma 5">
            <a:extLst>
              <a:ext uri="{FF2B5EF4-FFF2-40B4-BE49-F238E27FC236}">
                <a16:creationId xmlns:a16="http://schemas.microsoft.com/office/drawing/2014/main" id="{B34CE338-27A9-3EB7-B9FE-A78A81F3699D}"/>
              </a:ext>
            </a:extLst>
          </p:cNvPr>
          <p:cNvGraphicFramePr/>
          <p:nvPr>
            <p:extLst>
              <p:ext uri="{D42A27DB-BD31-4B8C-83A1-F6EECF244321}">
                <p14:modId xmlns:p14="http://schemas.microsoft.com/office/powerpoint/2010/main" val="470280531"/>
              </p:ext>
            </p:extLst>
          </p:nvPr>
        </p:nvGraphicFramePr>
        <p:xfrm>
          <a:off x="914400" y="1798983"/>
          <a:ext cx="9868556" cy="4477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6215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6ED11E-A303-D2AD-CC47-5E51DA917769}"/>
              </a:ext>
            </a:extLst>
          </p:cNvPr>
          <p:cNvSpPr>
            <a:spLocks noGrp="1"/>
          </p:cNvSpPr>
          <p:nvPr>
            <p:ph type="title"/>
          </p:nvPr>
        </p:nvSpPr>
        <p:spPr/>
        <p:txBody>
          <a:bodyPr/>
          <a:lstStyle/>
          <a:p>
            <a:r>
              <a:rPr lang="it-IT" dirty="0" err="1"/>
              <a:t>Between</a:t>
            </a:r>
            <a:r>
              <a:rPr lang="it-IT" dirty="0"/>
              <a:t> Comedy and </a:t>
            </a:r>
            <a:r>
              <a:rPr lang="it-IT" dirty="0" err="1"/>
              <a:t>Epic</a:t>
            </a:r>
            <a:endParaRPr lang="it-IT" dirty="0"/>
          </a:p>
        </p:txBody>
      </p:sp>
      <p:sp>
        <p:nvSpPr>
          <p:cNvPr id="15" name="Segnaposto piè di pagina 14">
            <a:extLst>
              <a:ext uri="{FF2B5EF4-FFF2-40B4-BE49-F238E27FC236}">
                <a16:creationId xmlns:a16="http://schemas.microsoft.com/office/drawing/2014/main" id="{FEC2C687-19CF-09A6-F8FC-6A75EB0A7F36}"/>
              </a:ext>
            </a:extLst>
          </p:cNvPr>
          <p:cNvSpPr>
            <a:spLocks noGrp="1"/>
          </p:cNvSpPr>
          <p:nvPr>
            <p:ph type="ftr" sz="quarter" idx="11"/>
          </p:nvPr>
        </p:nvSpPr>
        <p:spPr/>
        <p:txBody>
          <a:bodyPr/>
          <a:lstStyle/>
          <a:p>
            <a:r>
              <a:rPr lang="en-US"/>
              <a:t>Elena Sofia Capra - Plato's Divine Comedy</a:t>
            </a:r>
            <a:endParaRPr lang="en-US" dirty="0"/>
          </a:p>
        </p:txBody>
      </p:sp>
      <p:sp>
        <p:nvSpPr>
          <p:cNvPr id="16" name="Segnaposto data 15">
            <a:extLst>
              <a:ext uri="{FF2B5EF4-FFF2-40B4-BE49-F238E27FC236}">
                <a16:creationId xmlns:a16="http://schemas.microsoft.com/office/drawing/2014/main" id="{AB28DCFC-954F-390F-3C04-6109AEA99894}"/>
              </a:ext>
            </a:extLst>
          </p:cNvPr>
          <p:cNvSpPr>
            <a:spLocks noGrp="1"/>
          </p:cNvSpPr>
          <p:nvPr>
            <p:ph type="dt" sz="half" idx="10"/>
          </p:nvPr>
        </p:nvSpPr>
        <p:spPr/>
        <p:txBody>
          <a:bodyPr/>
          <a:lstStyle/>
          <a:p>
            <a:r>
              <a:rPr lang="it-IT"/>
              <a:t>30/09/2022</a:t>
            </a:r>
            <a:endParaRPr lang="en-US" dirty="0"/>
          </a:p>
        </p:txBody>
      </p:sp>
      <p:sp>
        <p:nvSpPr>
          <p:cNvPr id="17" name="Segnaposto numero diapositiva 16">
            <a:extLst>
              <a:ext uri="{FF2B5EF4-FFF2-40B4-BE49-F238E27FC236}">
                <a16:creationId xmlns:a16="http://schemas.microsoft.com/office/drawing/2014/main" id="{9C6D53B3-F7D8-D8E7-62B0-88324212555D}"/>
              </a:ext>
            </a:extLst>
          </p:cNvPr>
          <p:cNvSpPr>
            <a:spLocks noGrp="1"/>
          </p:cNvSpPr>
          <p:nvPr>
            <p:ph type="sldNum" sz="quarter" idx="12"/>
          </p:nvPr>
        </p:nvSpPr>
        <p:spPr/>
        <p:txBody>
          <a:bodyPr/>
          <a:lstStyle/>
          <a:p>
            <a:fld id="{08AB70BE-1769-45B8-85A6-0C837432C7E6}" type="slidenum">
              <a:rPr lang="en-US" smtClean="0"/>
              <a:pPr/>
              <a:t>12</a:t>
            </a:fld>
            <a:endParaRPr lang="en-US" dirty="0"/>
          </a:p>
        </p:txBody>
      </p:sp>
      <p:sp>
        <p:nvSpPr>
          <p:cNvPr id="18" name="CasellaDiTesto 17">
            <a:extLst>
              <a:ext uri="{FF2B5EF4-FFF2-40B4-BE49-F238E27FC236}">
                <a16:creationId xmlns:a16="http://schemas.microsoft.com/office/drawing/2014/main" id="{45D82C0F-1BD1-7AD8-2D99-420208C9503B}"/>
              </a:ext>
            </a:extLst>
          </p:cNvPr>
          <p:cNvSpPr txBox="1"/>
          <p:nvPr/>
        </p:nvSpPr>
        <p:spPr>
          <a:xfrm>
            <a:off x="609600" y="3038594"/>
            <a:ext cx="10668000" cy="2185214"/>
          </a:xfrm>
          <a:prstGeom prst="rect">
            <a:avLst/>
          </a:prstGeom>
          <a:noFill/>
        </p:spPr>
        <p:txBody>
          <a:bodyPr wrap="square" rtlCol="0">
            <a:spAutoFit/>
          </a:bodyPr>
          <a:lstStyle/>
          <a:p>
            <a:r>
              <a:rPr lang="el-GR" sz="2400" dirty="0">
                <a:solidFill>
                  <a:schemeClr val="bg2"/>
                </a:solidFill>
                <a:latin typeface="Palatino Linotype" panose="02040502050505030304" pitchFamily="18" charset="0"/>
              </a:rPr>
              <a:t>Τίς γὰρ ἐστιν ὁ λέγων «Καὶ μὴν</a:t>
            </a:r>
            <a:r>
              <a:rPr lang="it-IT" sz="2400" dirty="0">
                <a:solidFill>
                  <a:schemeClr val="bg2"/>
                </a:solidFill>
                <a:latin typeface="Palatino Linotype" panose="02040502050505030304" pitchFamily="18" charset="0"/>
              </a:rPr>
              <a:t> </a:t>
            </a:r>
            <a:r>
              <a:rPr lang="el-GR" sz="2400" dirty="0">
                <a:solidFill>
                  <a:schemeClr val="bg2"/>
                </a:solidFill>
                <a:latin typeface="Palatino Linotype" panose="02040502050505030304" pitchFamily="18" charset="0"/>
              </a:rPr>
              <a:t>Τάνταλον εἰσεῖδον» καὶ «Τὸν δὲ μέτ’ εἰσενόησα»; οὐκοῦν</a:t>
            </a:r>
            <a:r>
              <a:rPr lang="it-IT" sz="2400" dirty="0">
                <a:solidFill>
                  <a:schemeClr val="bg2"/>
                </a:solidFill>
                <a:latin typeface="Palatino Linotype" panose="02040502050505030304" pitchFamily="18" charset="0"/>
              </a:rPr>
              <a:t> </a:t>
            </a:r>
            <a:r>
              <a:rPr lang="el-GR" sz="2400" dirty="0">
                <a:solidFill>
                  <a:schemeClr val="bg2"/>
                </a:solidFill>
                <a:latin typeface="Palatino Linotype" panose="02040502050505030304" pitchFamily="18" charset="0"/>
              </a:rPr>
              <a:t>ἐκείνους μὲν διὰ τῶν Ὁμήρου </a:t>
            </a:r>
            <a:r>
              <a:rPr lang="el-GR" sz="2400" b="1" dirty="0">
                <a:solidFill>
                  <a:schemeClr val="bg2"/>
                </a:solidFill>
                <a:latin typeface="Palatino Linotype" panose="02040502050505030304" pitchFamily="18" charset="0"/>
              </a:rPr>
              <a:t>κωμῳδεῖ</a:t>
            </a:r>
            <a:r>
              <a:rPr lang="el-GR" sz="2400" dirty="0">
                <a:solidFill>
                  <a:schemeClr val="bg2"/>
                </a:solidFill>
                <a:latin typeface="Palatino Linotype" panose="02040502050505030304" pitchFamily="18" charset="0"/>
              </a:rPr>
              <a:t>, Ὅμηρον δ’ αὖ</a:t>
            </a:r>
            <a:r>
              <a:rPr lang="it-IT" sz="2400" dirty="0">
                <a:solidFill>
                  <a:schemeClr val="bg2"/>
                </a:solidFill>
                <a:latin typeface="Palatino Linotype" panose="02040502050505030304" pitchFamily="18" charset="0"/>
              </a:rPr>
              <a:t> </a:t>
            </a:r>
            <a:r>
              <a:rPr lang="el-GR" sz="2400" dirty="0">
                <a:solidFill>
                  <a:schemeClr val="bg2"/>
                </a:solidFill>
                <a:latin typeface="Palatino Linotype" panose="02040502050505030304" pitchFamily="18" charset="0"/>
              </a:rPr>
              <a:t>δι’ ἐκείνων;</a:t>
            </a:r>
            <a:endParaRPr lang="it-IT" sz="2400" dirty="0">
              <a:solidFill>
                <a:schemeClr val="bg2"/>
              </a:solidFill>
              <a:latin typeface="Palatino Linotype" panose="02040502050505030304" pitchFamily="18" charset="0"/>
            </a:endParaRPr>
          </a:p>
          <a:p>
            <a:endParaRPr lang="it-IT" sz="2400" dirty="0">
              <a:solidFill>
                <a:schemeClr val="bg2"/>
              </a:solidFill>
              <a:latin typeface="Palatino Linotype" panose="02040502050505030304" pitchFamily="18" charset="0"/>
            </a:endParaRPr>
          </a:p>
          <a:p>
            <a:r>
              <a:rPr lang="it-IT" sz="2000" dirty="0">
                <a:solidFill>
                  <a:schemeClr val="bg2"/>
                </a:solidFill>
              </a:rPr>
              <a:t>For </a:t>
            </a:r>
            <a:r>
              <a:rPr lang="it-IT" sz="2000" dirty="0" err="1">
                <a:solidFill>
                  <a:schemeClr val="bg2"/>
                </a:solidFill>
              </a:rPr>
              <a:t>who</a:t>
            </a:r>
            <a:r>
              <a:rPr lang="it-IT" sz="2000" dirty="0">
                <a:solidFill>
                  <a:schemeClr val="bg2"/>
                </a:solidFill>
              </a:rPr>
              <a:t> </a:t>
            </a:r>
            <a:r>
              <a:rPr lang="it-IT" sz="2000" dirty="0" err="1">
                <a:solidFill>
                  <a:schemeClr val="bg2"/>
                </a:solidFill>
              </a:rPr>
              <a:t>is</a:t>
            </a:r>
            <a:r>
              <a:rPr lang="it-IT" sz="2000" dirty="0">
                <a:solidFill>
                  <a:schemeClr val="bg2"/>
                </a:solidFill>
              </a:rPr>
              <a:t> </a:t>
            </a:r>
            <a:r>
              <a:rPr lang="it-IT" sz="2000" dirty="0" err="1">
                <a:solidFill>
                  <a:schemeClr val="bg2"/>
                </a:solidFill>
              </a:rPr>
              <a:t>it</a:t>
            </a:r>
            <a:r>
              <a:rPr lang="it-IT" sz="2000" dirty="0">
                <a:solidFill>
                  <a:schemeClr val="bg2"/>
                </a:solidFill>
              </a:rPr>
              <a:t> </a:t>
            </a:r>
            <a:r>
              <a:rPr lang="it-IT" sz="2000" dirty="0" err="1">
                <a:solidFill>
                  <a:schemeClr val="bg2"/>
                </a:solidFill>
              </a:rPr>
              <a:t>who</a:t>
            </a:r>
            <a:r>
              <a:rPr lang="it-IT" sz="2000" dirty="0">
                <a:solidFill>
                  <a:schemeClr val="bg2"/>
                </a:solidFill>
              </a:rPr>
              <a:t> </a:t>
            </a:r>
            <a:r>
              <a:rPr lang="it-IT" sz="2000" dirty="0" err="1">
                <a:solidFill>
                  <a:schemeClr val="bg2"/>
                </a:solidFill>
              </a:rPr>
              <a:t>says</a:t>
            </a:r>
            <a:r>
              <a:rPr lang="it-IT" sz="2000" dirty="0">
                <a:solidFill>
                  <a:schemeClr val="bg2"/>
                </a:solidFill>
              </a:rPr>
              <a:t> «And I </a:t>
            </a:r>
            <a:r>
              <a:rPr lang="it-IT" sz="2000" dirty="0" err="1">
                <a:solidFill>
                  <a:schemeClr val="bg2"/>
                </a:solidFill>
              </a:rPr>
              <a:t>saw</a:t>
            </a:r>
            <a:r>
              <a:rPr lang="it-IT" sz="2000" dirty="0">
                <a:solidFill>
                  <a:schemeClr val="bg2"/>
                </a:solidFill>
              </a:rPr>
              <a:t> </a:t>
            </a:r>
            <a:r>
              <a:rPr lang="it-IT" sz="2000" dirty="0" err="1">
                <a:solidFill>
                  <a:schemeClr val="bg2"/>
                </a:solidFill>
              </a:rPr>
              <a:t>Tantalus</a:t>
            </a:r>
            <a:r>
              <a:rPr lang="it-IT" sz="2000" dirty="0">
                <a:solidFill>
                  <a:schemeClr val="bg2"/>
                </a:solidFill>
              </a:rPr>
              <a:t>» and «After </a:t>
            </a:r>
            <a:r>
              <a:rPr lang="it-IT" sz="2000" dirty="0" err="1">
                <a:solidFill>
                  <a:schemeClr val="bg2"/>
                </a:solidFill>
              </a:rPr>
              <a:t>him</a:t>
            </a:r>
            <a:r>
              <a:rPr lang="it-IT" sz="2000" dirty="0">
                <a:solidFill>
                  <a:schemeClr val="bg2"/>
                </a:solidFill>
              </a:rPr>
              <a:t> I </a:t>
            </a:r>
            <a:r>
              <a:rPr lang="it-IT" sz="2000" dirty="0" err="1">
                <a:solidFill>
                  <a:schemeClr val="bg2"/>
                </a:solidFill>
              </a:rPr>
              <a:t>recognized</a:t>
            </a:r>
            <a:r>
              <a:rPr lang="it-IT" sz="2000" dirty="0">
                <a:solidFill>
                  <a:schemeClr val="bg2"/>
                </a:solidFill>
              </a:rPr>
              <a:t>»? Does he </a:t>
            </a:r>
            <a:r>
              <a:rPr lang="it-IT" sz="2000" dirty="0" err="1">
                <a:solidFill>
                  <a:schemeClr val="bg2"/>
                </a:solidFill>
              </a:rPr>
              <a:t>not</a:t>
            </a:r>
            <a:r>
              <a:rPr lang="it-IT" sz="2000" dirty="0">
                <a:solidFill>
                  <a:schemeClr val="bg2"/>
                </a:solidFill>
              </a:rPr>
              <a:t> </a:t>
            </a:r>
            <a:r>
              <a:rPr lang="it-IT" sz="2000" dirty="0" err="1">
                <a:solidFill>
                  <a:schemeClr val="bg2"/>
                </a:solidFill>
              </a:rPr>
              <a:t>satirize</a:t>
            </a:r>
            <a:r>
              <a:rPr lang="it-IT" sz="2000" dirty="0">
                <a:solidFill>
                  <a:schemeClr val="bg2"/>
                </a:solidFill>
              </a:rPr>
              <a:t> </a:t>
            </a:r>
            <a:r>
              <a:rPr lang="it-IT" sz="2000" dirty="0" err="1">
                <a:solidFill>
                  <a:schemeClr val="bg2"/>
                </a:solidFill>
              </a:rPr>
              <a:t>them</a:t>
            </a:r>
            <a:r>
              <a:rPr lang="it-IT" sz="2000" dirty="0">
                <a:solidFill>
                  <a:schemeClr val="bg2"/>
                </a:solidFill>
              </a:rPr>
              <a:t> </a:t>
            </a:r>
            <a:r>
              <a:rPr lang="it-IT" sz="2000" dirty="0" err="1">
                <a:solidFill>
                  <a:schemeClr val="bg2"/>
                </a:solidFill>
              </a:rPr>
              <a:t>through</a:t>
            </a:r>
            <a:r>
              <a:rPr lang="it-IT" sz="2000" dirty="0">
                <a:solidFill>
                  <a:schemeClr val="bg2"/>
                </a:solidFill>
              </a:rPr>
              <a:t> </a:t>
            </a:r>
            <a:r>
              <a:rPr lang="it-IT" sz="2000" dirty="0" err="1">
                <a:solidFill>
                  <a:schemeClr val="bg2"/>
                </a:solidFill>
              </a:rPr>
              <a:t>Homer’s</a:t>
            </a:r>
            <a:r>
              <a:rPr lang="it-IT" sz="2000" dirty="0">
                <a:solidFill>
                  <a:schemeClr val="bg2"/>
                </a:solidFill>
              </a:rPr>
              <a:t> words and </a:t>
            </a:r>
            <a:r>
              <a:rPr lang="it-IT" sz="2000" dirty="0" err="1">
                <a:solidFill>
                  <a:schemeClr val="bg2"/>
                </a:solidFill>
              </a:rPr>
              <a:t>again</a:t>
            </a:r>
            <a:r>
              <a:rPr lang="it-IT" sz="2000" dirty="0">
                <a:solidFill>
                  <a:schemeClr val="bg2"/>
                </a:solidFill>
              </a:rPr>
              <a:t> Homer </a:t>
            </a:r>
            <a:r>
              <a:rPr lang="it-IT" sz="2000" dirty="0" err="1">
                <a:solidFill>
                  <a:schemeClr val="bg2"/>
                </a:solidFill>
              </a:rPr>
              <a:t>through</a:t>
            </a:r>
            <a:r>
              <a:rPr lang="it-IT" sz="2000" dirty="0">
                <a:solidFill>
                  <a:schemeClr val="bg2"/>
                </a:solidFill>
              </a:rPr>
              <a:t> </a:t>
            </a:r>
            <a:r>
              <a:rPr lang="it-IT" sz="2000" dirty="0" err="1">
                <a:solidFill>
                  <a:schemeClr val="bg2"/>
                </a:solidFill>
              </a:rPr>
              <a:t>them</a:t>
            </a:r>
            <a:r>
              <a:rPr lang="it-IT" sz="2000" dirty="0">
                <a:solidFill>
                  <a:schemeClr val="bg2"/>
                </a:solidFill>
              </a:rPr>
              <a:t>?</a:t>
            </a:r>
          </a:p>
        </p:txBody>
      </p:sp>
      <p:sp>
        <p:nvSpPr>
          <p:cNvPr id="19" name="CasellaDiTesto 18">
            <a:extLst>
              <a:ext uri="{FF2B5EF4-FFF2-40B4-BE49-F238E27FC236}">
                <a16:creationId xmlns:a16="http://schemas.microsoft.com/office/drawing/2014/main" id="{285B319C-A980-7305-6949-D11104623979}"/>
              </a:ext>
            </a:extLst>
          </p:cNvPr>
          <p:cNvSpPr txBox="1"/>
          <p:nvPr/>
        </p:nvSpPr>
        <p:spPr>
          <a:xfrm>
            <a:off x="4200607" y="5458494"/>
            <a:ext cx="7537174" cy="369332"/>
          </a:xfrm>
          <a:prstGeom prst="rect">
            <a:avLst/>
          </a:prstGeom>
          <a:noFill/>
        </p:spPr>
        <p:txBody>
          <a:bodyPr wrap="square" rtlCol="0">
            <a:spAutoFit/>
          </a:bodyPr>
          <a:lstStyle/>
          <a:p>
            <a:r>
              <a:rPr lang="it-IT" dirty="0" err="1">
                <a:solidFill>
                  <a:schemeClr val="bg2"/>
                </a:solidFill>
              </a:rPr>
              <a:t>Aelius</a:t>
            </a:r>
            <a:r>
              <a:rPr lang="it-IT" dirty="0">
                <a:solidFill>
                  <a:schemeClr val="bg2"/>
                </a:solidFill>
              </a:rPr>
              <a:t> Aristides, </a:t>
            </a:r>
            <a:r>
              <a:rPr lang="it-IT" i="1" dirty="0">
                <a:solidFill>
                  <a:schemeClr val="bg2"/>
                </a:solidFill>
              </a:rPr>
              <a:t>To Capito (The Third </a:t>
            </a:r>
            <a:r>
              <a:rPr lang="it-IT" i="1" dirty="0" err="1">
                <a:solidFill>
                  <a:schemeClr val="bg2"/>
                </a:solidFill>
              </a:rPr>
              <a:t>Platonic</a:t>
            </a:r>
            <a:r>
              <a:rPr lang="it-IT" i="1" dirty="0">
                <a:solidFill>
                  <a:schemeClr val="bg2"/>
                </a:solidFill>
              </a:rPr>
              <a:t> </a:t>
            </a:r>
            <a:r>
              <a:rPr lang="it-IT" i="1" dirty="0" err="1">
                <a:solidFill>
                  <a:schemeClr val="bg2"/>
                </a:solidFill>
              </a:rPr>
              <a:t>Discourse</a:t>
            </a:r>
            <a:r>
              <a:rPr lang="it-IT" i="1" dirty="0">
                <a:solidFill>
                  <a:schemeClr val="bg2"/>
                </a:solidFill>
              </a:rPr>
              <a:t>)</a:t>
            </a:r>
            <a:r>
              <a:rPr lang="it-IT" dirty="0">
                <a:solidFill>
                  <a:schemeClr val="bg2"/>
                </a:solidFill>
              </a:rPr>
              <a:t>, 329 </a:t>
            </a:r>
            <a:r>
              <a:rPr lang="it-IT" dirty="0" err="1">
                <a:solidFill>
                  <a:schemeClr val="bg2"/>
                </a:solidFill>
              </a:rPr>
              <a:t>Jebb</a:t>
            </a:r>
            <a:r>
              <a:rPr lang="it-IT" i="1" dirty="0">
                <a:solidFill>
                  <a:schemeClr val="bg2"/>
                </a:solidFill>
              </a:rPr>
              <a:t> </a:t>
            </a:r>
            <a:endParaRPr lang="it-IT" dirty="0">
              <a:solidFill>
                <a:schemeClr val="bg2"/>
              </a:solidFill>
            </a:endParaRPr>
          </a:p>
        </p:txBody>
      </p:sp>
    </p:spTree>
    <p:extLst>
      <p:ext uri="{BB962C8B-B14F-4D97-AF65-F5344CB8AC3E}">
        <p14:creationId xmlns:p14="http://schemas.microsoft.com/office/powerpoint/2010/main" val="2932995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C6655D2-5BA9-4A11-9D74-4BB505581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F5199BAF-8671-4A5C-B912-4B2556FF9B38}"/>
              </a:ext>
            </a:extLst>
          </p:cNvPr>
          <p:cNvPicPr>
            <a:picLocks noGrp="1" noChangeAspect="1"/>
          </p:cNvPicPr>
          <p:nvPr>
            <p:ph type="pic" sz="quarter" idx="13"/>
          </p:nvPr>
        </p:nvPicPr>
        <p:blipFill rotWithShape="1">
          <a:blip r:embed="rId2"/>
          <a:srcRect t="13710" b="13710"/>
          <a:stretch/>
        </p:blipFill>
        <p:spPr>
          <a:xfrm>
            <a:off x="-4896" y="-9929"/>
            <a:ext cx="12191980" cy="6857990"/>
          </a:xfrm>
          <a:prstGeom prst="rect">
            <a:avLst/>
          </a:prstGeom>
        </p:spPr>
      </p:pic>
      <p:sp>
        <p:nvSpPr>
          <p:cNvPr id="15" name="Freeform: Shape 14">
            <a:extLst>
              <a:ext uri="{FF2B5EF4-FFF2-40B4-BE49-F238E27FC236}">
                <a16:creationId xmlns:a16="http://schemas.microsoft.com/office/drawing/2014/main" id="{76874C57-217D-4F9E-B1AC-0CF345747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6639" cy="6858000"/>
          </a:xfrm>
          <a:custGeom>
            <a:avLst/>
            <a:gdLst>
              <a:gd name="connsiteX0" fmla="*/ 0 w 8866639"/>
              <a:gd name="connsiteY0" fmla="*/ 0 h 6858000"/>
              <a:gd name="connsiteX1" fmla="*/ 6574186 w 8866639"/>
              <a:gd name="connsiteY1" fmla="*/ 0 h 6858000"/>
              <a:gd name="connsiteX2" fmla="*/ 6716697 w 8866639"/>
              <a:gd name="connsiteY2" fmla="*/ 58392 h 6858000"/>
              <a:gd name="connsiteX3" fmla="*/ 8866639 w 8866639"/>
              <a:gd name="connsiteY3" fmla="*/ 3428999 h 6858000"/>
              <a:gd name="connsiteX4" fmla="*/ 6716697 w 8866639"/>
              <a:gd name="connsiteY4" fmla="*/ 6799606 h 6858000"/>
              <a:gd name="connsiteX5" fmla="*/ 6574179 w 8866639"/>
              <a:gd name="connsiteY5" fmla="*/ 6858000 h 6858000"/>
              <a:gd name="connsiteX6" fmla="*/ 0 w 88666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66639" h="6858000">
                <a:moveTo>
                  <a:pt x="0" y="0"/>
                </a:moveTo>
                <a:lnTo>
                  <a:pt x="6574186" y="0"/>
                </a:lnTo>
                <a:lnTo>
                  <a:pt x="6716697" y="58392"/>
                </a:lnTo>
                <a:cubicBezTo>
                  <a:pt x="7980128" y="613718"/>
                  <a:pt x="8866639" y="1913774"/>
                  <a:pt x="8866639" y="3428999"/>
                </a:cubicBezTo>
                <a:cubicBezTo>
                  <a:pt x="8866639" y="4944224"/>
                  <a:pt x="7980128" y="6244279"/>
                  <a:pt x="6716697" y="6799606"/>
                </a:cubicBezTo>
                <a:lnTo>
                  <a:pt x="6574179" y="6858000"/>
                </a:lnTo>
                <a:lnTo>
                  <a:pt x="0" y="6858000"/>
                </a:lnTo>
                <a:close/>
              </a:path>
            </a:pathLst>
          </a:cu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401ED9-04DB-4CDE-9061-CBB220C8211E}"/>
              </a:ext>
            </a:extLst>
          </p:cNvPr>
          <p:cNvSpPr>
            <a:spLocks noGrp="1"/>
          </p:cNvSpPr>
          <p:nvPr>
            <p:ph type="ctrTitle"/>
          </p:nvPr>
        </p:nvSpPr>
        <p:spPr>
          <a:xfrm>
            <a:off x="914399" y="2035533"/>
            <a:ext cx="8577471" cy="2550115"/>
          </a:xfrm>
        </p:spPr>
        <p:txBody>
          <a:bodyPr vert="horz" lIns="91440" tIns="45720" rIns="91440" bIns="45720" rtlCol="0" anchor="b">
            <a:normAutofit/>
          </a:bodyPr>
          <a:lstStyle/>
          <a:p>
            <a:pPr>
              <a:lnSpc>
                <a:spcPct val="100000"/>
              </a:lnSpc>
            </a:pPr>
            <a:br>
              <a:rPr lang="en-US" sz="5400" dirty="0">
                <a:solidFill>
                  <a:srgbClr val="FFFFFF"/>
                </a:solidFill>
              </a:rPr>
            </a:br>
            <a:r>
              <a:rPr lang="en-US" sz="4500" dirty="0">
                <a:solidFill>
                  <a:srgbClr val="FFFFFF"/>
                </a:solidFill>
              </a:rPr>
              <a:t>A Historical Fiction</a:t>
            </a:r>
          </a:p>
        </p:txBody>
      </p:sp>
      <p:sp>
        <p:nvSpPr>
          <p:cNvPr id="3" name="Subtitle 2">
            <a:extLst>
              <a:ext uri="{FF2B5EF4-FFF2-40B4-BE49-F238E27FC236}">
                <a16:creationId xmlns:a16="http://schemas.microsoft.com/office/drawing/2014/main" id="{855FC34B-AEBB-4162-8BC0-9234A2B83958}"/>
              </a:ext>
            </a:extLst>
          </p:cNvPr>
          <p:cNvSpPr>
            <a:spLocks noGrp="1"/>
          </p:cNvSpPr>
          <p:nvPr>
            <p:ph type="subTitle" idx="1"/>
          </p:nvPr>
        </p:nvSpPr>
        <p:spPr>
          <a:xfrm>
            <a:off x="914400" y="685800"/>
            <a:ext cx="5181601" cy="1142996"/>
          </a:xfrm>
        </p:spPr>
        <p:txBody>
          <a:bodyPr vert="horz" lIns="91440" tIns="45720" rIns="91440" bIns="45720" rtlCol="0" anchor="b">
            <a:normAutofit lnSpcReduction="10000"/>
          </a:bodyPr>
          <a:lstStyle/>
          <a:p>
            <a:pPr marL="0">
              <a:lnSpc>
                <a:spcPct val="120000"/>
              </a:lnSpc>
            </a:pPr>
            <a:r>
              <a:rPr lang="en-US" sz="6600" b="1" cap="all" spc="300" dirty="0">
                <a:solidFill>
                  <a:srgbClr val="FFFFFF"/>
                </a:solidFill>
              </a:rPr>
              <a:t>3.</a:t>
            </a:r>
          </a:p>
        </p:txBody>
      </p:sp>
      <p:sp>
        <p:nvSpPr>
          <p:cNvPr id="17" name="Freeform: Shape 16">
            <a:extLst>
              <a:ext uri="{FF2B5EF4-FFF2-40B4-BE49-F238E27FC236}">
                <a16:creationId xmlns:a16="http://schemas.microsoft.com/office/drawing/2014/main" id="{344D9A9A-6DCE-44A3-9A92-573DA29D9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582" y="4920277"/>
            <a:ext cx="10149418" cy="1943102"/>
          </a:xfrm>
          <a:custGeom>
            <a:avLst/>
            <a:gdLst>
              <a:gd name="connsiteX0" fmla="*/ 3712194 w 10149418"/>
              <a:gd name="connsiteY0" fmla="*/ 0 h 1943102"/>
              <a:gd name="connsiteX1" fmla="*/ 10149418 w 10149418"/>
              <a:gd name="connsiteY1" fmla="*/ 0 h 1943102"/>
              <a:gd name="connsiteX2" fmla="*/ 10149418 w 10149418"/>
              <a:gd name="connsiteY2" fmla="*/ 1943102 h 1943102"/>
              <a:gd name="connsiteX3" fmla="*/ 0 w 10149418"/>
              <a:gd name="connsiteY3" fmla="*/ 1943102 h 1943102"/>
              <a:gd name="connsiteX4" fmla="*/ 46999 w 10149418"/>
              <a:gd name="connsiteY4" fmla="*/ 1752976 h 1943102"/>
              <a:gd name="connsiteX5" fmla="*/ 2399231 w 10149418"/>
              <a:gd name="connsiteY5" fmla="*/ 1 h 1943102"/>
              <a:gd name="connsiteX6" fmla="*/ 2509820 w 10149418"/>
              <a:gd name="connsiteY6" fmla="*/ 2797 h 1943102"/>
              <a:gd name="connsiteX7" fmla="*/ 3712194 w 10149418"/>
              <a:gd name="connsiteY7" fmla="*/ 2797 h 194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49418" h="1943102">
                <a:moveTo>
                  <a:pt x="3712194" y="0"/>
                </a:moveTo>
                <a:lnTo>
                  <a:pt x="10149418" y="0"/>
                </a:lnTo>
                <a:lnTo>
                  <a:pt x="10149418" y="1943102"/>
                </a:lnTo>
                <a:lnTo>
                  <a:pt x="0" y="1943102"/>
                </a:lnTo>
                <a:lnTo>
                  <a:pt x="46999" y="1752976"/>
                </a:lnTo>
                <a:cubicBezTo>
                  <a:pt x="348562" y="739254"/>
                  <a:pt x="1287566" y="1"/>
                  <a:pt x="2399231" y="1"/>
                </a:cubicBezTo>
                <a:lnTo>
                  <a:pt x="2509820" y="2797"/>
                </a:lnTo>
                <a:lnTo>
                  <a:pt x="3712194" y="2797"/>
                </a:lnTo>
                <a:close/>
              </a:path>
            </a:pathLst>
          </a:custGeom>
          <a:solidFill>
            <a:schemeClr val="accent2">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30547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ADEF8E12-5268-C301-B362-622266ABA886}"/>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0B142B19-6E51-F71A-A6DD-48ADE3E8C513}"/>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0121BE3B-ED11-B633-53EE-58A09947F3DE}"/>
              </a:ext>
            </a:extLst>
          </p:cNvPr>
          <p:cNvSpPr>
            <a:spLocks noGrp="1"/>
          </p:cNvSpPr>
          <p:nvPr>
            <p:ph type="sldNum" sz="quarter" idx="12"/>
          </p:nvPr>
        </p:nvSpPr>
        <p:spPr/>
        <p:txBody>
          <a:bodyPr/>
          <a:lstStyle/>
          <a:p>
            <a:fld id="{08AB70BE-1769-45B8-85A6-0C837432C7E6}" type="slidenum">
              <a:rPr lang="en-US" smtClean="0"/>
              <a:pPr/>
              <a:t>14</a:t>
            </a:fld>
            <a:endParaRPr lang="en-US" dirty="0"/>
          </a:p>
        </p:txBody>
      </p:sp>
      <p:graphicFrame>
        <p:nvGraphicFramePr>
          <p:cNvPr id="9" name="Diagramma 8">
            <a:extLst>
              <a:ext uri="{FF2B5EF4-FFF2-40B4-BE49-F238E27FC236}">
                <a16:creationId xmlns:a16="http://schemas.microsoft.com/office/drawing/2014/main" id="{1F08A036-3A0D-ADF2-ACD7-24D4C20D0A4E}"/>
              </a:ext>
            </a:extLst>
          </p:cNvPr>
          <p:cNvGraphicFramePr/>
          <p:nvPr>
            <p:extLst>
              <p:ext uri="{D42A27DB-BD31-4B8C-83A1-F6EECF244321}">
                <p14:modId xmlns:p14="http://schemas.microsoft.com/office/powerpoint/2010/main" val="749228778"/>
              </p:ext>
            </p:extLst>
          </p:nvPr>
        </p:nvGraphicFramePr>
        <p:xfrm>
          <a:off x="286579" y="-708359"/>
          <a:ext cx="11618842" cy="6801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ttangolo 9">
            <a:extLst>
              <a:ext uri="{FF2B5EF4-FFF2-40B4-BE49-F238E27FC236}">
                <a16:creationId xmlns:a16="http://schemas.microsoft.com/office/drawing/2014/main" id="{0F977B24-59A6-C3A3-3228-5A34A757B5C7}"/>
              </a:ext>
            </a:extLst>
          </p:cNvPr>
          <p:cNvSpPr/>
          <p:nvPr/>
        </p:nvSpPr>
        <p:spPr>
          <a:xfrm>
            <a:off x="223136" y="-6942"/>
            <a:ext cx="2405270" cy="974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8BD5653A-5259-9E19-5F67-B066053703AF}"/>
              </a:ext>
            </a:extLst>
          </p:cNvPr>
          <p:cNvSpPr/>
          <p:nvPr/>
        </p:nvSpPr>
        <p:spPr>
          <a:xfrm>
            <a:off x="9571383" y="52644"/>
            <a:ext cx="2620617" cy="974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CFECDBD1-4E5A-894B-7C5C-3B0D586B6C6B}"/>
              </a:ext>
            </a:extLst>
          </p:cNvPr>
          <p:cNvSpPr/>
          <p:nvPr/>
        </p:nvSpPr>
        <p:spPr>
          <a:xfrm>
            <a:off x="364435" y="308113"/>
            <a:ext cx="245165" cy="974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4B36BC95-1F41-0ADE-F4CE-C718B66DE3D1}"/>
              </a:ext>
            </a:extLst>
          </p:cNvPr>
          <p:cNvSpPr/>
          <p:nvPr/>
        </p:nvSpPr>
        <p:spPr>
          <a:xfrm>
            <a:off x="9894216" y="308113"/>
            <a:ext cx="245165" cy="974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con angoli arrotondati 17">
            <a:extLst>
              <a:ext uri="{FF2B5EF4-FFF2-40B4-BE49-F238E27FC236}">
                <a16:creationId xmlns:a16="http://schemas.microsoft.com/office/drawing/2014/main" id="{A6899305-ECF2-F7A3-1718-C6F96E58FEA1}"/>
              </a:ext>
            </a:extLst>
          </p:cNvPr>
          <p:cNvSpPr/>
          <p:nvPr/>
        </p:nvSpPr>
        <p:spPr>
          <a:xfrm>
            <a:off x="4342412" y="5271418"/>
            <a:ext cx="6416026" cy="93059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2000" dirty="0" err="1">
                <a:solidFill>
                  <a:schemeClr val="bg2"/>
                </a:solidFill>
              </a:rPr>
              <a:t>All</a:t>
            </a:r>
            <a:r>
              <a:rPr lang="it-IT" sz="2000" dirty="0">
                <a:solidFill>
                  <a:schemeClr val="bg2"/>
                </a:solidFill>
              </a:rPr>
              <a:t> the </a:t>
            </a:r>
            <a:r>
              <a:rPr lang="it-IT" sz="2000" dirty="0" err="1">
                <a:solidFill>
                  <a:schemeClr val="bg2"/>
                </a:solidFill>
              </a:rPr>
              <a:t>characters</a:t>
            </a:r>
            <a:r>
              <a:rPr lang="it-IT" sz="2000" dirty="0">
                <a:solidFill>
                  <a:schemeClr val="bg2"/>
                </a:solidFill>
              </a:rPr>
              <a:t>  of </a:t>
            </a:r>
            <a:r>
              <a:rPr lang="it-IT" sz="2000" i="1" dirty="0" err="1">
                <a:solidFill>
                  <a:schemeClr val="bg2"/>
                </a:solidFill>
              </a:rPr>
              <a:t>Charmides</a:t>
            </a:r>
            <a:r>
              <a:rPr lang="it-IT" sz="2000" i="1" dirty="0">
                <a:solidFill>
                  <a:schemeClr val="bg2"/>
                </a:solidFill>
              </a:rPr>
              <a:t> </a:t>
            </a:r>
            <a:r>
              <a:rPr lang="it-IT" sz="2000" dirty="0">
                <a:solidFill>
                  <a:schemeClr val="bg2"/>
                </a:solidFill>
              </a:rPr>
              <a:t>and </a:t>
            </a:r>
            <a:r>
              <a:rPr lang="it-IT" sz="2000" i="1" dirty="0">
                <a:solidFill>
                  <a:schemeClr val="bg2"/>
                </a:solidFill>
              </a:rPr>
              <a:t>Symposium</a:t>
            </a:r>
            <a:r>
              <a:rPr lang="it-IT" sz="2000" dirty="0">
                <a:solidFill>
                  <a:schemeClr val="bg2"/>
                </a:solidFill>
              </a:rPr>
              <a:t>,</a:t>
            </a:r>
          </a:p>
          <a:p>
            <a:pPr algn="ctr"/>
            <a:r>
              <a:rPr lang="it-IT" sz="2000" dirty="0" err="1">
                <a:solidFill>
                  <a:schemeClr val="bg2"/>
                </a:solidFill>
              </a:rPr>
              <a:t>but</a:t>
            </a:r>
            <a:r>
              <a:rPr lang="it-IT" sz="2000" dirty="0">
                <a:solidFill>
                  <a:schemeClr val="bg2"/>
                </a:solidFill>
              </a:rPr>
              <a:t> </a:t>
            </a:r>
            <a:r>
              <a:rPr lang="it-IT" sz="2000" dirty="0" err="1">
                <a:solidFill>
                  <a:schemeClr val="bg2"/>
                </a:solidFill>
              </a:rPr>
              <a:t>Aristophanes</a:t>
            </a:r>
            <a:endParaRPr lang="it-IT" sz="2000" dirty="0">
              <a:solidFill>
                <a:schemeClr val="bg2"/>
              </a:solidFill>
            </a:endParaRPr>
          </a:p>
        </p:txBody>
      </p:sp>
    </p:spTree>
    <p:extLst>
      <p:ext uri="{BB962C8B-B14F-4D97-AF65-F5344CB8AC3E}">
        <p14:creationId xmlns:p14="http://schemas.microsoft.com/office/powerpoint/2010/main" val="4147014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1BF0D3EE-070A-4852-8B5A-AA44D3E816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6F84D80-35B1-45B0-84DF-5743E83EE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C425E51-0F1B-4840-982B-B92C28F42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096486"/>
            <a:ext cx="12192607" cy="5779769"/>
          </a:xfrm>
          <a:custGeom>
            <a:avLst/>
            <a:gdLst>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11845200 w 12192607"/>
              <a:gd name="connsiteY6" fmla="*/ 2214290 h 5779769"/>
              <a:gd name="connsiteX7" fmla="*/ 3758932 w 12192607"/>
              <a:gd name="connsiteY7" fmla="*/ 2214290 h 5779769"/>
              <a:gd name="connsiteX8" fmla="*/ 3758932 w 12192607"/>
              <a:gd name="connsiteY8" fmla="*/ 2216824 h 5779769"/>
              <a:gd name="connsiteX9" fmla="*/ 3658749 w 12192607"/>
              <a:gd name="connsiteY9" fmla="*/ 2214290 h 5779769"/>
              <a:gd name="connsiteX10" fmla="*/ 19494 w 12192607"/>
              <a:gd name="connsiteY10" fmla="*/ 5498408 h 5779769"/>
              <a:gd name="connsiteX11" fmla="*/ 5286 w 12192607"/>
              <a:gd name="connsiteY11" fmla="*/ 5779769 h 5779769"/>
              <a:gd name="connsiteX12" fmla="*/ 607 w 12192607"/>
              <a:gd name="connsiteY12" fmla="*/ 5779769 h 5779769"/>
              <a:gd name="connsiteX13" fmla="*/ 607 w 12192607"/>
              <a:gd name="connsiteY13" fmla="*/ 1275833 h 5779769"/>
              <a:gd name="connsiteX14" fmla="*/ 0 w 12192607"/>
              <a:gd name="connsiteY14" fmla="*/ 1275833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11845200 w 12192607"/>
              <a:gd name="connsiteY6" fmla="*/ 2214290 h 5779769"/>
              <a:gd name="connsiteX7" fmla="*/ 3758932 w 12192607"/>
              <a:gd name="connsiteY7" fmla="*/ 2214290 h 5779769"/>
              <a:gd name="connsiteX8" fmla="*/ 3658749 w 12192607"/>
              <a:gd name="connsiteY8" fmla="*/ 2214290 h 5779769"/>
              <a:gd name="connsiteX9" fmla="*/ 19494 w 12192607"/>
              <a:gd name="connsiteY9" fmla="*/ 5498408 h 5779769"/>
              <a:gd name="connsiteX10" fmla="*/ 5286 w 12192607"/>
              <a:gd name="connsiteY10" fmla="*/ 5779769 h 5779769"/>
              <a:gd name="connsiteX11" fmla="*/ 607 w 12192607"/>
              <a:gd name="connsiteY11" fmla="*/ 5779769 h 5779769"/>
              <a:gd name="connsiteX12" fmla="*/ 607 w 12192607"/>
              <a:gd name="connsiteY12" fmla="*/ 1275833 h 5779769"/>
              <a:gd name="connsiteX13" fmla="*/ 0 w 12192607"/>
              <a:gd name="connsiteY13" fmla="*/ 1275833 h 5779769"/>
              <a:gd name="connsiteX14" fmla="*/ 0 w 12192607"/>
              <a:gd name="connsiteY14"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3758932 w 12192607"/>
              <a:gd name="connsiteY6" fmla="*/ 2214290 h 5779769"/>
              <a:gd name="connsiteX7" fmla="*/ 3658749 w 12192607"/>
              <a:gd name="connsiteY7" fmla="*/ 2214290 h 5779769"/>
              <a:gd name="connsiteX8" fmla="*/ 19494 w 12192607"/>
              <a:gd name="connsiteY8" fmla="*/ 5498408 h 5779769"/>
              <a:gd name="connsiteX9" fmla="*/ 5286 w 12192607"/>
              <a:gd name="connsiteY9" fmla="*/ 5779769 h 5779769"/>
              <a:gd name="connsiteX10" fmla="*/ 607 w 12192607"/>
              <a:gd name="connsiteY10" fmla="*/ 5779769 h 5779769"/>
              <a:gd name="connsiteX11" fmla="*/ 607 w 12192607"/>
              <a:gd name="connsiteY11" fmla="*/ 1275833 h 5779769"/>
              <a:gd name="connsiteX12" fmla="*/ 0 w 12192607"/>
              <a:gd name="connsiteY12" fmla="*/ 1275833 h 5779769"/>
              <a:gd name="connsiteX13" fmla="*/ 0 w 12192607"/>
              <a:gd name="connsiteY13"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3758932 w 12192607"/>
              <a:gd name="connsiteY5" fmla="*/ 2214290 h 5779769"/>
              <a:gd name="connsiteX6" fmla="*/ 3658749 w 12192607"/>
              <a:gd name="connsiteY6" fmla="*/ 2214290 h 5779769"/>
              <a:gd name="connsiteX7" fmla="*/ 19494 w 12192607"/>
              <a:gd name="connsiteY7" fmla="*/ 5498408 h 5779769"/>
              <a:gd name="connsiteX8" fmla="*/ 5286 w 12192607"/>
              <a:gd name="connsiteY8" fmla="*/ 5779769 h 5779769"/>
              <a:gd name="connsiteX9" fmla="*/ 607 w 12192607"/>
              <a:gd name="connsiteY9" fmla="*/ 5779769 h 5779769"/>
              <a:gd name="connsiteX10" fmla="*/ 607 w 12192607"/>
              <a:gd name="connsiteY10" fmla="*/ 1275833 h 5779769"/>
              <a:gd name="connsiteX11" fmla="*/ 0 w 12192607"/>
              <a:gd name="connsiteY11" fmla="*/ 1275833 h 5779769"/>
              <a:gd name="connsiteX12" fmla="*/ 0 w 12192607"/>
              <a:gd name="connsiteY12"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3658749 w 12192607"/>
              <a:gd name="connsiteY5" fmla="*/ 2214290 h 5779769"/>
              <a:gd name="connsiteX6" fmla="*/ 19494 w 12192607"/>
              <a:gd name="connsiteY6" fmla="*/ 5498408 h 5779769"/>
              <a:gd name="connsiteX7" fmla="*/ 5286 w 12192607"/>
              <a:gd name="connsiteY7" fmla="*/ 5779769 h 5779769"/>
              <a:gd name="connsiteX8" fmla="*/ 607 w 12192607"/>
              <a:gd name="connsiteY8" fmla="*/ 5779769 h 5779769"/>
              <a:gd name="connsiteX9" fmla="*/ 607 w 12192607"/>
              <a:gd name="connsiteY9" fmla="*/ 1275833 h 5779769"/>
              <a:gd name="connsiteX10" fmla="*/ 0 w 12192607"/>
              <a:gd name="connsiteY10" fmla="*/ 1275833 h 5779769"/>
              <a:gd name="connsiteX11" fmla="*/ 0 w 12192607"/>
              <a:gd name="connsiteY11" fmla="*/ 0 h 577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607" h="5779769">
                <a:moveTo>
                  <a:pt x="0" y="0"/>
                </a:moveTo>
                <a:lnTo>
                  <a:pt x="12192607" y="0"/>
                </a:lnTo>
                <a:lnTo>
                  <a:pt x="12192607" y="614088"/>
                </a:lnTo>
                <a:lnTo>
                  <a:pt x="12192607" y="1275833"/>
                </a:lnTo>
                <a:lnTo>
                  <a:pt x="12192607" y="2214293"/>
                </a:lnTo>
                <a:lnTo>
                  <a:pt x="3658749" y="2214290"/>
                </a:lnTo>
                <a:cubicBezTo>
                  <a:pt x="1764684" y="2214290"/>
                  <a:pt x="206827" y="3653768"/>
                  <a:pt x="19494" y="5498408"/>
                </a:cubicBezTo>
                <a:lnTo>
                  <a:pt x="5286" y="5779769"/>
                </a:lnTo>
                <a:lnTo>
                  <a:pt x="607" y="5779769"/>
                </a:lnTo>
                <a:lnTo>
                  <a:pt x="607" y="1275833"/>
                </a:lnTo>
                <a:lnTo>
                  <a:pt x="0" y="1275833"/>
                </a:lnTo>
                <a:lnTo>
                  <a:pt x="0" y="0"/>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023EDB88-A5F6-4BA8-9DFE-7C07E5A06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6646" y="0"/>
            <a:ext cx="11905352" cy="6858000"/>
          </a:xfrm>
          <a:custGeom>
            <a:avLst/>
            <a:gdLst>
              <a:gd name="connsiteX0" fmla="*/ 154644 w 11905352"/>
              <a:gd name="connsiteY0" fmla="*/ 0 h 6858000"/>
              <a:gd name="connsiteX1" fmla="*/ 5037827 w 11905352"/>
              <a:gd name="connsiteY1" fmla="*/ 0 h 6858000"/>
              <a:gd name="connsiteX2" fmla="*/ 5869355 w 11905352"/>
              <a:gd name="connsiteY2" fmla="*/ 0 h 6858000"/>
              <a:gd name="connsiteX3" fmla="*/ 11905352 w 11905352"/>
              <a:gd name="connsiteY3" fmla="*/ 0 h 6858000"/>
              <a:gd name="connsiteX4" fmla="*/ 11905352 w 11905352"/>
              <a:gd name="connsiteY4" fmla="*/ 6858000 h 6858000"/>
              <a:gd name="connsiteX5" fmla="*/ 5869355 w 11905352"/>
              <a:gd name="connsiteY5" fmla="*/ 6858000 h 6858000"/>
              <a:gd name="connsiteX6" fmla="*/ 5037827 w 11905352"/>
              <a:gd name="connsiteY6" fmla="*/ 6858000 h 6858000"/>
              <a:gd name="connsiteX7" fmla="*/ 0 w 11905352"/>
              <a:gd name="connsiteY7" fmla="*/ 6858000 h 6858000"/>
              <a:gd name="connsiteX8" fmla="*/ 3430955 w 11905352"/>
              <a:gd name="connsiteY8" fmla="*/ 3427045 h 6858000"/>
              <a:gd name="connsiteX9" fmla="*/ 176556 w 11905352"/>
              <a:gd name="connsiteY9" fmla="*/ 5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5352" h="6858000">
                <a:moveTo>
                  <a:pt x="154644" y="0"/>
                </a:moveTo>
                <a:lnTo>
                  <a:pt x="5037827" y="0"/>
                </a:lnTo>
                <a:lnTo>
                  <a:pt x="5869355" y="0"/>
                </a:lnTo>
                <a:lnTo>
                  <a:pt x="11905352" y="0"/>
                </a:lnTo>
                <a:lnTo>
                  <a:pt x="11905352" y="6858000"/>
                </a:lnTo>
                <a:lnTo>
                  <a:pt x="5869355" y="6858000"/>
                </a:lnTo>
                <a:lnTo>
                  <a:pt x="5037827" y="6858000"/>
                </a:lnTo>
                <a:lnTo>
                  <a:pt x="0" y="6858000"/>
                </a:lnTo>
                <a:cubicBezTo>
                  <a:pt x="1894864" y="6858000"/>
                  <a:pt x="3430955" y="5321909"/>
                  <a:pt x="3430955" y="3427045"/>
                </a:cubicBezTo>
                <a:cubicBezTo>
                  <a:pt x="3430955" y="1591396"/>
                  <a:pt x="1989370" y="92446"/>
                  <a:pt x="176556" y="554"/>
                </a:cubicBezTo>
                <a:close/>
              </a:path>
            </a:pathLst>
          </a:custGeom>
          <a:solidFill>
            <a:schemeClr val="accent2">
              <a:lumMod val="60000"/>
              <a:lumOff val="40000"/>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569F247B-257A-498F-9D12-D98D33DB6A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95316" y="-49794"/>
            <a:ext cx="3132577" cy="3260792"/>
          </a:xfrm>
          <a:custGeom>
            <a:avLst/>
            <a:gdLst>
              <a:gd name="connsiteX0" fmla="*/ 3132577 w 3132577"/>
              <a:gd name="connsiteY0" fmla="*/ 0 h 3260792"/>
              <a:gd name="connsiteX1" fmla="*/ 3132577 w 3132577"/>
              <a:gd name="connsiteY1" fmla="*/ 3260792 h 3260792"/>
              <a:gd name="connsiteX2" fmla="*/ 0 w 3132577"/>
              <a:gd name="connsiteY2" fmla="*/ 3260792 h 3260792"/>
              <a:gd name="connsiteX3" fmla="*/ 49518 w 3132577"/>
              <a:gd name="connsiteY3" fmla="*/ 3254500 h 3260792"/>
              <a:gd name="connsiteX4" fmla="*/ 3131620 w 3132577"/>
              <a:gd name="connsiteY4" fmla="*/ 12589 h 3260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2577" h="3260792">
                <a:moveTo>
                  <a:pt x="3132577" y="0"/>
                </a:moveTo>
                <a:lnTo>
                  <a:pt x="3132577" y="3260792"/>
                </a:lnTo>
                <a:lnTo>
                  <a:pt x="0" y="3260792"/>
                </a:lnTo>
                <a:lnTo>
                  <a:pt x="49518" y="3254500"/>
                </a:lnTo>
                <a:cubicBezTo>
                  <a:pt x="1684321" y="3004707"/>
                  <a:pt x="2963023" y="1672736"/>
                  <a:pt x="3131620" y="12589"/>
                </a:cubicBez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31DFF9EA-4E2C-FA89-C003-DDA9DCA71F30}"/>
              </a:ext>
            </a:extLst>
          </p:cNvPr>
          <p:cNvSpPr>
            <a:spLocks noGrp="1"/>
          </p:cNvSpPr>
          <p:nvPr>
            <p:ph type="ctrTitle"/>
          </p:nvPr>
        </p:nvSpPr>
        <p:spPr>
          <a:xfrm>
            <a:off x="4267200" y="685800"/>
            <a:ext cx="6826624" cy="3402106"/>
          </a:xfrm>
        </p:spPr>
        <p:txBody>
          <a:bodyPr vert="horz" lIns="91440" tIns="45720" rIns="91440" bIns="45720" rtlCol="0" anchor="b">
            <a:normAutofit/>
          </a:bodyPr>
          <a:lstStyle/>
          <a:p>
            <a:pPr>
              <a:lnSpc>
                <a:spcPct val="100000"/>
              </a:lnSpc>
            </a:pPr>
            <a:r>
              <a:rPr lang="en-US" sz="3600" dirty="0" err="1">
                <a:solidFill>
                  <a:srgbClr val="FFFFFF"/>
                </a:solidFill>
                <a:latin typeface="Palatino Linotype" panose="02040502050505030304" pitchFamily="18" charset="0"/>
              </a:rPr>
              <a:t>τῶνδε</a:t>
            </a:r>
            <a:r>
              <a:rPr lang="en-US" sz="3600" dirty="0">
                <a:solidFill>
                  <a:srgbClr val="FFFFFF"/>
                </a:solidFill>
                <a:latin typeface="Palatino Linotype" panose="02040502050505030304" pitchFamily="18" charset="0"/>
              </a:rPr>
              <a:t> </a:t>
            </a:r>
            <a:r>
              <a:rPr lang="en-US" sz="3600" dirty="0" err="1">
                <a:solidFill>
                  <a:srgbClr val="FFFFFF"/>
                </a:solidFill>
                <a:latin typeface="Palatino Linotype" panose="02040502050505030304" pitchFamily="18" charset="0"/>
              </a:rPr>
              <a:t>δὲ</a:t>
            </a:r>
            <a:r>
              <a:rPr lang="en-US" sz="3600" dirty="0">
                <a:solidFill>
                  <a:srgbClr val="FFFFFF"/>
                </a:solidFill>
                <a:latin typeface="Palatino Linotype" panose="02040502050505030304" pitchFamily="18" charset="0"/>
              </a:rPr>
              <a:t> </a:t>
            </a:r>
            <a:r>
              <a:rPr lang="en-US" sz="3600" dirty="0" err="1">
                <a:solidFill>
                  <a:srgbClr val="FFFFFF"/>
                </a:solidFill>
                <a:latin typeface="Palatino Linotype" panose="02040502050505030304" pitchFamily="18" charset="0"/>
              </a:rPr>
              <a:t>οὔ</a:t>
            </a:r>
            <a:r>
              <a:rPr lang="en-US" sz="3600" dirty="0">
                <a:solidFill>
                  <a:srgbClr val="FFFFFF"/>
                </a:solidFill>
                <a:latin typeface="Palatino Linotype" panose="02040502050505030304" pitchFamily="18" charset="0"/>
              </a:rPr>
              <a:t>πω ἄξιον τοῦτο κατηγορεῖν· ἔτι γὰρ ἐν αὐτοῖς εἰσιν ἐλπίδες· νέοι γάρ.</a:t>
            </a:r>
          </a:p>
        </p:txBody>
      </p:sp>
      <p:sp>
        <p:nvSpPr>
          <p:cNvPr id="3" name="Sottotitolo 2">
            <a:extLst>
              <a:ext uri="{FF2B5EF4-FFF2-40B4-BE49-F238E27FC236}">
                <a16:creationId xmlns:a16="http://schemas.microsoft.com/office/drawing/2014/main" id="{9137D232-7392-C61D-09C2-F6C7057911C2}"/>
              </a:ext>
            </a:extLst>
          </p:cNvPr>
          <p:cNvSpPr>
            <a:spLocks noGrp="1"/>
          </p:cNvSpPr>
          <p:nvPr>
            <p:ph type="subTitle" idx="1"/>
          </p:nvPr>
        </p:nvSpPr>
        <p:spPr>
          <a:xfrm>
            <a:off x="3603625" y="4673575"/>
            <a:ext cx="8239540" cy="1863745"/>
          </a:xfrm>
        </p:spPr>
        <p:txBody>
          <a:bodyPr vert="horz" lIns="91440" tIns="45720" rIns="91440" bIns="45720" rtlCol="0" anchor="ctr">
            <a:normAutofit/>
          </a:bodyPr>
          <a:lstStyle/>
          <a:p>
            <a:pPr marL="0" indent="0">
              <a:lnSpc>
                <a:spcPct val="110000"/>
              </a:lnSpc>
            </a:pPr>
            <a:r>
              <a:rPr lang="en-US" sz="2800" dirty="0">
                <a:solidFill>
                  <a:srgbClr val="FFFFFF"/>
                </a:solidFill>
              </a:rPr>
              <a:t>But it is not fair to accuse these two yet;                  there is still hope for them, for they are young.</a:t>
            </a:r>
          </a:p>
        </p:txBody>
      </p:sp>
      <p:sp>
        <p:nvSpPr>
          <p:cNvPr id="4" name="Segnaposto piè di pagina 3">
            <a:extLst>
              <a:ext uri="{FF2B5EF4-FFF2-40B4-BE49-F238E27FC236}">
                <a16:creationId xmlns:a16="http://schemas.microsoft.com/office/drawing/2014/main" id="{B9894310-CA63-D893-D8B8-CCF804776362}"/>
              </a:ext>
            </a:extLst>
          </p:cNvPr>
          <p:cNvSpPr>
            <a:spLocks noGrp="1"/>
          </p:cNvSpPr>
          <p:nvPr>
            <p:ph type="ftr" sz="quarter" idx="11"/>
          </p:nvPr>
        </p:nvSpPr>
        <p:spPr>
          <a:xfrm>
            <a:off x="175613" y="6434560"/>
            <a:ext cx="3428012" cy="365125"/>
          </a:xfrm>
        </p:spPr>
        <p:txBody>
          <a:bodyPr vert="horz" lIns="91440" tIns="45720" rIns="91440" bIns="45720" rtlCol="0" anchor="ctr">
            <a:normAutofit/>
          </a:bodyPr>
          <a:lstStyle/>
          <a:p>
            <a:pPr>
              <a:spcAft>
                <a:spcPts val="600"/>
              </a:spcAft>
            </a:pPr>
            <a:r>
              <a:rPr lang="en-US" sz="1050" kern="1200" spc="50" baseline="0">
                <a:solidFill>
                  <a:srgbClr val="FFFFFF"/>
                </a:solidFill>
                <a:latin typeface="+mn-lt"/>
                <a:ea typeface="+mn-ea"/>
                <a:cs typeface="+mn-cs"/>
              </a:rPr>
              <a:t>Elena Sofia Capra - Plato's Divine Comedy</a:t>
            </a:r>
          </a:p>
        </p:txBody>
      </p:sp>
      <p:sp>
        <p:nvSpPr>
          <p:cNvPr id="6" name="Segnaposto data 5">
            <a:extLst>
              <a:ext uri="{FF2B5EF4-FFF2-40B4-BE49-F238E27FC236}">
                <a16:creationId xmlns:a16="http://schemas.microsoft.com/office/drawing/2014/main" id="{0CF9629B-3C84-E915-B3DC-D60D52E64172}"/>
              </a:ext>
            </a:extLst>
          </p:cNvPr>
          <p:cNvSpPr>
            <a:spLocks noGrp="1"/>
          </p:cNvSpPr>
          <p:nvPr>
            <p:ph type="dt" sz="half" idx="10"/>
          </p:nvPr>
        </p:nvSpPr>
        <p:spPr>
          <a:xfrm>
            <a:off x="8964706" y="6433202"/>
            <a:ext cx="2426446" cy="367841"/>
          </a:xfrm>
        </p:spPr>
        <p:txBody>
          <a:bodyPr vert="horz" lIns="91440" tIns="45720" rIns="91440" bIns="45720" rtlCol="0" anchor="ctr">
            <a:normAutofit/>
          </a:bodyPr>
          <a:lstStyle/>
          <a:p>
            <a:pPr>
              <a:spcAft>
                <a:spcPts val="600"/>
              </a:spcAft>
            </a:pPr>
            <a:r>
              <a:rPr lang="en-US">
                <a:solidFill>
                  <a:srgbClr val="FFFFFF"/>
                </a:solidFill>
              </a:rPr>
              <a:t>30/09/2022</a:t>
            </a:r>
          </a:p>
        </p:txBody>
      </p:sp>
      <p:sp>
        <p:nvSpPr>
          <p:cNvPr id="7" name="Segnaposto numero diapositiva 6">
            <a:extLst>
              <a:ext uri="{FF2B5EF4-FFF2-40B4-BE49-F238E27FC236}">
                <a16:creationId xmlns:a16="http://schemas.microsoft.com/office/drawing/2014/main" id="{CC59BF96-AD5D-673D-78CF-184BAA9A3EBE}"/>
              </a:ext>
            </a:extLst>
          </p:cNvPr>
          <p:cNvSpPr>
            <a:spLocks noGrp="1"/>
          </p:cNvSpPr>
          <p:nvPr>
            <p:ph type="sldNum" sz="quarter" idx="12"/>
          </p:nvPr>
        </p:nvSpPr>
        <p:spPr>
          <a:xfrm>
            <a:off x="11391152" y="6433203"/>
            <a:ext cx="702781" cy="367842"/>
          </a:xfrm>
        </p:spPr>
        <p:txBody>
          <a:bodyPr vert="horz" lIns="91440" tIns="45720" rIns="91440" bIns="45720" rtlCol="0" anchor="ctr">
            <a:normAutofit/>
          </a:bodyPr>
          <a:lstStyle/>
          <a:p>
            <a:pPr>
              <a:lnSpc>
                <a:spcPct val="90000"/>
              </a:lnSpc>
              <a:spcAft>
                <a:spcPts val="600"/>
              </a:spcAft>
            </a:pPr>
            <a:fld id="{08AB70BE-1769-45B8-85A6-0C837432C7E6}" type="slidenum">
              <a:rPr lang="en-US" smtClean="0">
                <a:solidFill>
                  <a:srgbClr val="FFFFFF"/>
                </a:solidFill>
              </a:rPr>
              <a:pPr>
                <a:lnSpc>
                  <a:spcPct val="90000"/>
                </a:lnSpc>
                <a:spcAft>
                  <a:spcPts val="600"/>
                </a:spcAft>
              </a:pPr>
              <a:t>15</a:t>
            </a:fld>
            <a:endParaRPr lang="en-US">
              <a:solidFill>
                <a:srgbClr val="FFFFFF"/>
              </a:solidFill>
            </a:endParaRPr>
          </a:p>
        </p:txBody>
      </p:sp>
    </p:spTree>
    <p:extLst>
      <p:ext uri="{BB962C8B-B14F-4D97-AF65-F5344CB8AC3E}">
        <p14:creationId xmlns:p14="http://schemas.microsoft.com/office/powerpoint/2010/main" val="815555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C6655D2-5BA9-4A11-9D74-4BB505581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F5199BAF-8671-4A5C-B912-4B2556FF9B38}"/>
              </a:ext>
            </a:extLst>
          </p:cNvPr>
          <p:cNvPicPr>
            <a:picLocks noGrp="1" noChangeAspect="1"/>
          </p:cNvPicPr>
          <p:nvPr>
            <p:ph type="pic" sz="quarter" idx="13"/>
          </p:nvPr>
        </p:nvPicPr>
        <p:blipFill rotWithShape="1">
          <a:blip r:embed="rId2"/>
          <a:srcRect t="13710" b="13710"/>
          <a:stretch/>
        </p:blipFill>
        <p:spPr>
          <a:xfrm>
            <a:off x="-4896" y="-9929"/>
            <a:ext cx="12191980" cy="6857990"/>
          </a:xfrm>
          <a:prstGeom prst="rect">
            <a:avLst/>
          </a:prstGeom>
        </p:spPr>
      </p:pic>
      <p:sp>
        <p:nvSpPr>
          <p:cNvPr id="15" name="Freeform: Shape 14">
            <a:extLst>
              <a:ext uri="{FF2B5EF4-FFF2-40B4-BE49-F238E27FC236}">
                <a16:creationId xmlns:a16="http://schemas.microsoft.com/office/drawing/2014/main" id="{76874C57-217D-4F9E-B1AC-0CF345747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6639" cy="6858000"/>
          </a:xfrm>
          <a:custGeom>
            <a:avLst/>
            <a:gdLst>
              <a:gd name="connsiteX0" fmla="*/ 0 w 8866639"/>
              <a:gd name="connsiteY0" fmla="*/ 0 h 6858000"/>
              <a:gd name="connsiteX1" fmla="*/ 6574186 w 8866639"/>
              <a:gd name="connsiteY1" fmla="*/ 0 h 6858000"/>
              <a:gd name="connsiteX2" fmla="*/ 6716697 w 8866639"/>
              <a:gd name="connsiteY2" fmla="*/ 58392 h 6858000"/>
              <a:gd name="connsiteX3" fmla="*/ 8866639 w 8866639"/>
              <a:gd name="connsiteY3" fmla="*/ 3428999 h 6858000"/>
              <a:gd name="connsiteX4" fmla="*/ 6716697 w 8866639"/>
              <a:gd name="connsiteY4" fmla="*/ 6799606 h 6858000"/>
              <a:gd name="connsiteX5" fmla="*/ 6574179 w 8866639"/>
              <a:gd name="connsiteY5" fmla="*/ 6858000 h 6858000"/>
              <a:gd name="connsiteX6" fmla="*/ 0 w 88666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66639" h="6858000">
                <a:moveTo>
                  <a:pt x="0" y="0"/>
                </a:moveTo>
                <a:lnTo>
                  <a:pt x="6574186" y="0"/>
                </a:lnTo>
                <a:lnTo>
                  <a:pt x="6716697" y="58392"/>
                </a:lnTo>
                <a:cubicBezTo>
                  <a:pt x="7980128" y="613718"/>
                  <a:pt x="8866639" y="1913774"/>
                  <a:pt x="8866639" y="3428999"/>
                </a:cubicBezTo>
                <a:cubicBezTo>
                  <a:pt x="8866639" y="4944224"/>
                  <a:pt x="7980128" y="6244279"/>
                  <a:pt x="6716697" y="6799606"/>
                </a:cubicBezTo>
                <a:lnTo>
                  <a:pt x="6574179" y="6858000"/>
                </a:lnTo>
                <a:lnTo>
                  <a:pt x="0" y="6858000"/>
                </a:lnTo>
                <a:close/>
              </a:path>
            </a:pathLst>
          </a:cu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401ED9-04DB-4CDE-9061-CBB220C8211E}"/>
              </a:ext>
            </a:extLst>
          </p:cNvPr>
          <p:cNvSpPr>
            <a:spLocks noGrp="1"/>
          </p:cNvSpPr>
          <p:nvPr>
            <p:ph type="ctrTitle"/>
          </p:nvPr>
        </p:nvSpPr>
        <p:spPr>
          <a:xfrm>
            <a:off x="914399" y="2035533"/>
            <a:ext cx="8577471" cy="2550115"/>
          </a:xfrm>
        </p:spPr>
        <p:txBody>
          <a:bodyPr vert="horz" lIns="91440" tIns="45720" rIns="91440" bIns="45720" rtlCol="0" anchor="b">
            <a:normAutofit/>
          </a:bodyPr>
          <a:lstStyle/>
          <a:p>
            <a:pPr>
              <a:lnSpc>
                <a:spcPct val="100000"/>
              </a:lnSpc>
            </a:pPr>
            <a:endParaRPr lang="en-US" sz="4500" dirty="0">
              <a:solidFill>
                <a:srgbClr val="FFFFFF"/>
              </a:solidFill>
            </a:endParaRPr>
          </a:p>
        </p:txBody>
      </p:sp>
      <p:sp>
        <p:nvSpPr>
          <p:cNvPr id="3" name="Subtitle 2">
            <a:extLst>
              <a:ext uri="{FF2B5EF4-FFF2-40B4-BE49-F238E27FC236}">
                <a16:creationId xmlns:a16="http://schemas.microsoft.com/office/drawing/2014/main" id="{855FC34B-AEBB-4162-8BC0-9234A2B83958}"/>
              </a:ext>
            </a:extLst>
          </p:cNvPr>
          <p:cNvSpPr>
            <a:spLocks noGrp="1"/>
          </p:cNvSpPr>
          <p:nvPr>
            <p:ph type="subTitle" idx="1"/>
          </p:nvPr>
        </p:nvSpPr>
        <p:spPr>
          <a:xfrm>
            <a:off x="914400" y="685800"/>
            <a:ext cx="5181601" cy="1142996"/>
          </a:xfrm>
        </p:spPr>
        <p:txBody>
          <a:bodyPr vert="horz" lIns="91440" tIns="45720" rIns="91440" bIns="45720" rtlCol="0" anchor="b">
            <a:normAutofit fontScale="62500" lnSpcReduction="20000"/>
          </a:bodyPr>
          <a:lstStyle/>
          <a:p>
            <a:pPr marL="0">
              <a:lnSpc>
                <a:spcPct val="120000"/>
              </a:lnSpc>
            </a:pPr>
            <a:r>
              <a:rPr lang="en-US" sz="6600" b="1" cap="all" spc="300" dirty="0">
                <a:solidFill>
                  <a:srgbClr val="FFFFFF"/>
                </a:solidFill>
              </a:rPr>
              <a:t>Conclusions</a:t>
            </a:r>
          </a:p>
        </p:txBody>
      </p:sp>
      <p:sp>
        <p:nvSpPr>
          <p:cNvPr id="17" name="Freeform: Shape 16">
            <a:extLst>
              <a:ext uri="{FF2B5EF4-FFF2-40B4-BE49-F238E27FC236}">
                <a16:creationId xmlns:a16="http://schemas.microsoft.com/office/drawing/2014/main" id="{344D9A9A-6DCE-44A3-9A92-573DA29D9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582" y="4920277"/>
            <a:ext cx="10149418" cy="1943102"/>
          </a:xfrm>
          <a:custGeom>
            <a:avLst/>
            <a:gdLst>
              <a:gd name="connsiteX0" fmla="*/ 3712194 w 10149418"/>
              <a:gd name="connsiteY0" fmla="*/ 0 h 1943102"/>
              <a:gd name="connsiteX1" fmla="*/ 10149418 w 10149418"/>
              <a:gd name="connsiteY1" fmla="*/ 0 h 1943102"/>
              <a:gd name="connsiteX2" fmla="*/ 10149418 w 10149418"/>
              <a:gd name="connsiteY2" fmla="*/ 1943102 h 1943102"/>
              <a:gd name="connsiteX3" fmla="*/ 0 w 10149418"/>
              <a:gd name="connsiteY3" fmla="*/ 1943102 h 1943102"/>
              <a:gd name="connsiteX4" fmla="*/ 46999 w 10149418"/>
              <a:gd name="connsiteY4" fmla="*/ 1752976 h 1943102"/>
              <a:gd name="connsiteX5" fmla="*/ 2399231 w 10149418"/>
              <a:gd name="connsiteY5" fmla="*/ 1 h 1943102"/>
              <a:gd name="connsiteX6" fmla="*/ 2509820 w 10149418"/>
              <a:gd name="connsiteY6" fmla="*/ 2797 h 1943102"/>
              <a:gd name="connsiteX7" fmla="*/ 3712194 w 10149418"/>
              <a:gd name="connsiteY7" fmla="*/ 2797 h 194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49418" h="1943102">
                <a:moveTo>
                  <a:pt x="3712194" y="0"/>
                </a:moveTo>
                <a:lnTo>
                  <a:pt x="10149418" y="0"/>
                </a:lnTo>
                <a:lnTo>
                  <a:pt x="10149418" y="1943102"/>
                </a:lnTo>
                <a:lnTo>
                  <a:pt x="0" y="1943102"/>
                </a:lnTo>
                <a:lnTo>
                  <a:pt x="46999" y="1752976"/>
                </a:lnTo>
                <a:cubicBezTo>
                  <a:pt x="348562" y="739254"/>
                  <a:pt x="1287566" y="1"/>
                  <a:pt x="2399231" y="1"/>
                </a:cubicBezTo>
                <a:lnTo>
                  <a:pt x="2509820" y="2797"/>
                </a:lnTo>
                <a:lnTo>
                  <a:pt x="3712194" y="2797"/>
                </a:lnTo>
                <a:close/>
              </a:path>
            </a:pathLst>
          </a:custGeom>
          <a:solidFill>
            <a:schemeClr val="accent2">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18039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D731FE49-13B3-852B-54FC-D41DEFA90E82}"/>
              </a:ext>
            </a:extLst>
          </p:cNvPr>
          <p:cNvSpPr>
            <a:spLocks noGrp="1"/>
          </p:cNvSpPr>
          <p:nvPr>
            <p:ph type="dt" sz="half" idx="10"/>
          </p:nvPr>
        </p:nvSpPr>
        <p:spPr/>
        <p:txBody>
          <a:bodyPr/>
          <a:lstStyle/>
          <a:p>
            <a:r>
              <a:rPr lang="it-IT"/>
              <a:t>30/09/2022</a:t>
            </a:r>
            <a:endParaRPr lang="en-US" dirty="0"/>
          </a:p>
        </p:txBody>
      </p:sp>
      <p:sp>
        <p:nvSpPr>
          <p:cNvPr id="4" name="Segnaposto piè di pagina 3">
            <a:extLst>
              <a:ext uri="{FF2B5EF4-FFF2-40B4-BE49-F238E27FC236}">
                <a16:creationId xmlns:a16="http://schemas.microsoft.com/office/drawing/2014/main" id="{F0373325-740A-BB6B-18FE-B280F345FFDA}"/>
              </a:ext>
            </a:extLst>
          </p:cNvPr>
          <p:cNvSpPr>
            <a:spLocks noGrp="1"/>
          </p:cNvSpPr>
          <p:nvPr>
            <p:ph type="ftr" sz="quarter" idx="11"/>
          </p:nvPr>
        </p:nvSpPr>
        <p:spPr/>
        <p:txBody>
          <a:bodyPr/>
          <a:lstStyle/>
          <a:p>
            <a:r>
              <a:rPr lang="en-US"/>
              <a:t>Elena Sofia Capra - Plato's Divine Comedy</a:t>
            </a:r>
            <a:endParaRPr lang="en-US" dirty="0"/>
          </a:p>
        </p:txBody>
      </p:sp>
      <p:sp>
        <p:nvSpPr>
          <p:cNvPr id="5" name="Segnaposto numero diapositiva 4">
            <a:extLst>
              <a:ext uri="{FF2B5EF4-FFF2-40B4-BE49-F238E27FC236}">
                <a16:creationId xmlns:a16="http://schemas.microsoft.com/office/drawing/2014/main" id="{8C5C0950-3AF0-6E77-A1B5-EDBC250D6296}"/>
              </a:ext>
            </a:extLst>
          </p:cNvPr>
          <p:cNvSpPr>
            <a:spLocks noGrp="1"/>
          </p:cNvSpPr>
          <p:nvPr>
            <p:ph type="sldNum" sz="quarter" idx="12"/>
          </p:nvPr>
        </p:nvSpPr>
        <p:spPr/>
        <p:txBody>
          <a:bodyPr/>
          <a:lstStyle/>
          <a:p>
            <a:fld id="{08AB70BE-1769-45B8-85A6-0C837432C7E6}" type="slidenum">
              <a:rPr lang="en-US" smtClean="0"/>
              <a:pPr/>
              <a:t>17</a:t>
            </a:fld>
            <a:endParaRPr lang="en-US" dirty="0"/>
          </a:p>
        </p:txBody>
      </p:sp>
      <p:graphicFrame>
        <p:nvGraphicFramePr>
          <p:cNvPr id="7" name="Diagramma 6">
            <a:extLst>
              <a:ext uri="{FF2B5EF4-FFF2-40B4-BE49-F238E27FC236}">
                <a16:creationId xmlns:a16="http://schemas.microsoft.com/office/drawing/2014/main" id="{2BEFBF19-2A4A-D304-64D1-5DC8869A6566}"/>
              </a:ext>
            </a:extLst>
          </p:cNvPr>
          <p:cNvGraphicFramePr/>
          <p:nvPr>
            <p:extLst>
              <p:ext uri="{D42A27DB-BD31-4B8C-83A1-F6EECF244321}">
                <p14:modId xmlns:p14="http://schemas.microsoft.com/office/powerpoint/2010/main" val="1871865063"/>
              </p:ext>
            </p:extLst>
          </p:nvPr>
        </p:nvGraphicFramePr>
        <p:xfrm>
          <a:off x="496957" y="685800"/>
          <a:ext cx="10614066" cy="5581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7879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7A08E557-10DB-421A-876E-1AE58F8E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1BF0D3EE-070A-4852-8B5A-AA44D3E816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6F84D80-35B1-45B0-84DF-5743E83EE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C425E51-0F1B-4840-982B-B92C28F42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096486"/>
            <a:ext cx="12192607" cy="5779769"/>
          </a:xfrm>
          <a:custGeom>
            <a:avLst/>
            <a:gdLst>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11845200 w 12192607"/>
              <a:gd name="connsiteY6" fmla="*/ 2214290 h 5779769"/>
              <a:gd name="connsiteX7" fmla="*/ 3758932 w 12192607"/>
              <a:gd name="connsiteY7" fmla="*/ 2214290 h 5779769"/>
              <a:gd name="connsiteX8" fmla="*/ 3758932 w 12192607"/>
              <a:gd name="connsiteY8" fmla="*/ 2216824 h 5779769"/>
              <a:gd name="connsiteX9" fmla="*/ 3658749 w 12192607"/>
              <a:gd name="connsiteY9" fmla="*/ 2214290 h 5779769"/>
              <a:gd name="connsiteX10" fmla="*/ 19494 w 12192607"/>
              <a:gd name="connsiteY10" fmla="*/ 5498408 h 5779769"/>
              <a:gd name="connsiteX11" fmla="*/ 5286 w 12192607"/>
              <a:gd name="connsiteY11" fmla="*/ 5779769 h 5779769"/>
              <a:gd name="connsiteX12" fmla="*/ 607 w 12192607"/>
              <a:gd name="connsiteY12" fmla="*/ 5779769 h 5779769"/>
              <a:gd name="connsiteX13" fmla="*/ 607 w 12192607"/>
              <a:gd name="connsiteY13" fmla="*/ 1275833 h 5779769"/>
              <a:gd name="connsiteX14" fmla="*/ 0 w 12192607"/>
              <a:gd name="connsiteY14" fmla="*/ 1275833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11845200 w 12192607"/>
              <a:gd name="connsiteY6" fmla="*/ 2214290 h 5779769"/>
              <a:gd name="connsiteX7" fmla="*/ 3758932 w 12192607"/>
              <a:gd name="connsiteY7" fmla="*/ 2214290 h 5779769"/>
              <a:gd name="connsiteX8" fmla="*/ 3658749 w 12192607"/>
              <a:gd name="connsiteY8" fmla="*/ 2214290 h 5779769"/>
              <a:gd name="connsiteX9" fmla="*/ 19494 w 12192607"/>
              <a:gd name="connsiteY9" fmla="*/ 5498408 h 5779769"/>
              <a:gd name="connsiteX10" fmla="*/ 5286 w 12192607"/>
              <a:gd name="connsiteY10" fmla="*/ 5779769 h 5779769"/>
              <a:gd name="connsiteX11" fmla="*/ 607 w 12192607"/>
              <a:gd name="connsiteY11" fmla="*/ 5779769 h 5779769"/>
              <a:gd name="connsiteX12" fmla="*/ 607 w 12192607"/>
              <a:gd name="connsiteY12" fmla="*/ 1275833 h 5779769"/>
              <a:gd name="connsiteX13" fmla="*/ 0 w 12192607"/>
              <a:gd name="connsiteY13" fmla="*/ 1275833 h 5779769"/>
              <a:gd name="connsiteX14" fmla="*/ 0 w 12192607"/>
              <a:gd name="connsiteY14"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11845200 w 12192607"/>
              <a:gd name="connsiteY5" fmla="*/ 2214293 h 5779769"/>
              <a:gd name="connsiteX6" fmla="*/ 3758932 w 12192607"/>
              <a:gd name="connsiteY6" fmla="*/ 2214290 h 5779769"/>
              <a:gd name="connsiteX7" fmla="*/ 3658749 w 12192607"/>
              <a:gd name="connsiteY7" fmla="*/ 2214290 h 5779769"/>
              <a:gd name="connsiteX8" fmla="*/ 19494 w 12192607"/>
              <a:gd name="connsiteY8" fmla="*/ 5498408 h 5779769"/>
              <a:gd name="connsiteX9" fmla="*/ 5286 w 12192607"/>
              <a:gd name="connsiteY9" fmla="*/ 5779769 h 5779769"/>
              <a:gd name="connsiteX10" fmla="*/ 607 w 12192607"/>
              <a:gd name="connsiteY10" fmla="*/ 5779769 h 5779769"/>
              <a:gd name="connsiteX11" fmla="*/ 607 w 12192607"/>
              <a:gd name="connsiteY11" fmla="*/ 1275833 h 5779769"/>
              <a:gd name="connsiteX12" fmla="*/ 0 w 12192607"/>
              <a:gd name="connsiteY12" fmla="*/ 1275833 h 5779769"/>
              <a:gd name="connsiteX13" fmla="*/ 0 w 12192607"/>
              <a:gd name="connsiteY13"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3758932 w 12192607"/>
              <a:gd name="connsiteY5" fmla="*/ 2214290 h 5779769"/>
              <a:gd name="connsiteX6" fmla="*/ 3658749 w 12192607"/>
              <a:gd name="connsiteY6" fmla="*/ 2214290 h 5779769"/>
              <a:gd name="connsiteX7" fmla="*/ 19494 w 12192607"/>
              <a:gd name="connsiteY7" fmla="*/ 5498408 h 5779769"/>
              <a:gd name="connsiteX8" fmla="*/ 5286 w 12192607"/>
              <a:gd name="connsiteY8" fmla="*/ 5779769 h 5779769"/>
              <a:gd name="connsiteX9" fmla="*/ 607 w 12192607"/>
              <a:gd name="connsiteY9" fmla="*/ 5779769 h 5779769"/>
              <a:gd name="connsiteX10" fmla="*/ 607 w 12192607"/>
              <a:gd name="connsiteY10" fmla="*/ 1275833 h 5779769"/>
              <a:gd name="connsiteX11" fmla="*/ 0 w 12192607"/>
              <a:gd name="connsiteY11" fmla="*/ 1275833 h 5779769"/>
              <a:gd name="connsiteX12" fmla="*/ 0 w 12192607"/>
              <a:gd name="connsiteY12" fmla="*/ 0 h 5779769"/>
              <a:gd name="connsiteX0" fmla="*/ 0 w 12192607"/>
              <a:gd name="connsiteY0" fmla="*/ 0 h 5779769"/>
              <a:gd name="connsiteX1" fmla="*/ 12192607 w 12192607"/>
              <a:gd name="connsiteY1" fmla="*/ 0 h 5779769"/>
              <a:gd name="connsiteX2" fmla="*/ 12192607 w 12192607"/>
              <a:gd name="connsiteY2" fmla="*/ 614088 h 5779769"/>
              <a:gd name="connsiteX3" fmla="*/ 12192607 w 12192607"/>
              <a:gd name="connsiteY3" fmla="*/ 1275833 h 5779769"/>
              <a:gd name="connsiteX4" fmla="*/ 12192607 w 12192607"/>
              <a:gd name="connsiteY4" fmla="*/ 2214293 h 5779769"/>
              <a:gd name="connsiteX5" fmla="*/ 3658749 w 12192607"/>
              <a:gd name="connsiteY5" fmla="*/ 2214290 h 5779769"/>
              <a:gd name="connsiteX6" fmla="*/ 19494 w 12192607"/>
              <a:gd name="connsiteY6" fmla="*/ 5498408 h 5779769"/>
              <a:gd name="connsiteX7" fmla="*/ 5286 w 12192607"/>
              <a:gd name="connsiteY7" fmla="*/ 5779769 h 5779769"/>
              <a:gd name="connsiteX8" fmla="*/ 607 w 12192607"/>
              <a:gd name="connsiteY8" fmla="*/ 5779769 h 5779769"/>
              <a:gd name="connsiteX9" fmla="*/ 607 w 12192607"/>
              <a:gd name="connsiteY9" fmla="*/ 1275833 h 5779769"/>
              <a:gd name="connsiteX10" fmla="*/ 0 w 12192607"/>
              <a:gd name="connsiteY10" fmla="*/ 1275833 h 5779769"/>
              <a:gd name="connsiteX11" fmla="*/ 0 w 12192607"/>
              <a:gd name="connsiteY11" fmla="*/ 0 h 577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607" h="5779769">
                <a:moveTo>
                  <a:pt x="0" y="0"/>
                </a:moveTo>
                <a:lnTo>
                  <a:pt x="12192607" y="0"/>
                </a:lnTo>
                <a:lnTo>
                  <a:pt x="12192607" y="614088"/>
                </a:lnTo>
                <a:lnTo>
                  <a:pt x="12192607" y="1275833"/>
                </a:lnTo>
                <a:lnTo>
                  <a:pt x="12192607" y="2214293"/>
                </a:lnTo>
                <a:lnTo>
                  <a:pt x="3658749" y="2214290"/>
                </a:lnTo>
                <a:cubicBezTo>
                  <a:pt x="1764684" y="2214290"/>
                  <a:pt x="206827" y="3653768"/>
                  <a:pt x="19494" y="5498408"/>
                </a:cubicBezTo>
                <a:lnTo>
                  <a:pt x="5286" y="5779769"/>
                </a:lnTo>
                <a:lnTo>
                  <a:pt x="607" y="5779769"/>
                </a:lnTo>
                <a:lnTo>
                  <a:pt x="607" y="1275833"/>
                </a:lnTo>
                <a:lnTo>
                  <a:pt x="0" y="1275833"/>
                </a:lnTo>
                <a:lnTo>
                  <a:pt x="0" y="0"/>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023EDB88-A5F6-4BA8-9DFE-7C07E5A06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6646" y="0"/>
            <a:ext cx="11905352" cy="6858000"/>
          </a:xfrm>
          <a:custGeom>
            <a:avLst/>
            <a:gdLst>
              <a:gd name="connsiteX0" fmla="*/ 154644 w 11905352"/>
              <a:gd name="connsiteY0" fmla="*/ 0 h 6858000"/>
              <a:gd name="connsiteX1" fmla="*/ 5037827 w 11905352"/>
              <a:gd name="connsiteY1" fmla="*/ 0 h 6858000"/>
              <a:gd name="connsiteX2" fmla="*/ 5869355 w 11905352"/>
              <a:gd name="connsiteY2" fmla="*/ 0 h 6858000"/>
              <a:gd name="connsiteX3" fmla="*/ 11905352 w 11905352"/>
              <a:gd name="connsiteY3" fmla="*/ 0 h 6858000"/>
              <a:gd name="connsiteX4" fmla="*/ 11905352 w 11905352"/>
              <a:gd name="connsiteY4" fmla="*/ 6858000 h 6858000"/>
              <a:gd name="connsiteX5" fmla="*/ 5869355 w 11905352"/>
              <a:gd name="connsiteY5" fmla="*/ 6858000 h 6858000"/>
              <a:gd name="connsiteX6" fmla="*/ 5037827 w 11905352"/>
              <a:gd name="connsiteY6" fmla="*/ 6858000 h 6858000"/>
              <a:gd name="connsiteX7" fmla="*/ 0 w 11905352"/>
              <a:gd name="connsiteY7" fmla="*/ 6858000 h 6858000"/>
              <a:gd name="connsiteX8" fmla="*/ 3430955 w 11905352"/>
              <a:gd name="connsiteY8" fmla="*/ 3427045 h 6858000"/>
              <a:gd name="connsiteX9" fmla="*/ 176556 w 11905352"/>
              <a:gd name="connsiteY9" fmla="*/ 5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5352" h="6858000">
                <a:moveTo>
                  <a:pt x="154644" y="0"/>
                </a:moveTo>
                <a:lnTo>
                  <a:pt x="5037827" y="0"/>
                </a:lnTo>
                <a:lnTo>
                  <a:pt x="5869355" y="0"/>
                </a:lnTo>
                <a:lnTo>
                  <a:pt x="11905352" y="0"/>
                </a:lnTo>
                <a:lnTo>
                  <a:pt x="11905352" y="6858000"/>
                </a:lnTo>
                <a:lnTo>
                  <a:pt x="5869355" y="6858000"/>
                </a:lnTo>
                <a:lnTo>
                  <a:pt x="5037827" y="6858000"/>
                </a:lnTo>
                <a:lnTo>
                  <a:pt x="0" y="6858000"/>
                </a:lnTo>
                <a:cubicBezTo>
                  <a:pt x="1894864" y="6858000"/>
                  <a:pt x="3430955" y="5321909"/>
                  <a:pt x="3430955" y="3427045"/>
                </a:cubicBezTo>
                <a:cubicBezTo>
                  <a:pt x="3430955" y="1591396"/>
                  <a:pt x="1989370" y="92446"/>
                  <a:pt x="176556" y="554"/>
                </a:cubicBezTo>
                <a:close/>
              </a:path>
            </a:pathLst>
          </a:custGeom>
          <a:solidFill>
            <a:schemeClr val="accent2">
              <a:lumMod val="60000"/>
              <a:lumOff val="40000"/>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569F247B-257A-498F-9D12-D98D33DB6A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95316" y="-49794"/>
            <a:ext cx="3132577" cy="3260792"/>
          </a:xfrm>
          <a:custGeom>
            <a:avLst/>
            <a:gdLst>
              <a:gd name="connsiteX0" fmla="*/ 3132577 w 3132577"/>
              <a:gd name="connsiteY0" fmla="*/ 0 h 3260792"/>
              <a:gd name="connsiteX1" fmla="*/ 3132577 w 3132577"/>
              <a:gd name="connsiteY1" fmla="*/ 3260792 h 3260792"/>
              <a:gd name="connsiteX2" fmla="*/ 0 w 3132577"/>
              <a:gd name="connsiteY2" fmla="*/ 3260792 h 3260792"/>
              <a:gd name="connsiteX3" fmla="*/ 49518 w 3132577"/>
              <a:gd name="connsiteY3" fmla="*/ 3254500 h 3260792"/>
              <a:gd name="connsiteX4" fmla="*/ 3131620 w 3132577"/>
              <a:gd name="connsiteY4" fmla="*/ 12589 h 3260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2577" h="3260792">
                <a:moveTo>
                  <a:pt x="3132577" y="0"/>
                </a:moveTo>
                <a:lnTo>
                  <a:pt x="3132577" y="3260792"/>
                </a:lnTo>
                <a:lnTo>
                  <a:pt x="0" y="3260792"/>
                </a:lnTo>
                <a:lnTo>
                  <a:pt x="49518" y="3254500"/>
                </a:lnTo>
                <a:cubicBezTo>
                  <a:pt x="1684321" y="3004707"/>
                  <a:pt x="2963023" y="1672736"/>
                  <a:pt x="3131620" y="12589"/>
                </a:cubicBez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31DFF9EA-4E2C-FA89-C003-DDA9DCA71F30}"/>
              </a:ext>
            </a:extLst>
          </p:cNvPr>
          <p:cNvSpPr>
            <a:spLocks noGrp="1"/>
          </p:cNvSpPr>
          <p:nvPr>
            <p:ph type="ctrTitle"/>
          </p:nvPr>
        </p:nvSpPr>
        <p:spPr>
          <a:xfrm>
            <a:off x="4146176" y="483372"/>
            <a:ext cx="6826624" cy="3402106"/>
          </a:xfrm>
        </p:spPr>
        <p:txBody>
          <a:bodyPr vert="horz" lIns="91440" tIns="45720" rIns="91440" bIns="45720" rtlCol="0" anchor="b">
            <a:noAutofit/>
          </a:bodyPr>
          <a:lstStyle/>
          <a:p>
            <a:pPr>
              <a:lnSpc>
                <a:spcPct val="100000"/>
              </a:lnSpc>
            </a:pPr>
            <a:r>
              <a:rPr lang="it-IT" sz="2400" dirty="0">
                <a:solidFill>
                  <a:srgbClr val="FFFFFF"/>
                </a:solidFill>
                <a:latin typeface="+mn-lt"/>
              </a:rPr>
              <a:t>E, come ben si sa, viventi o persone della recente vita politica popolano la commedia (mentre la tragedia si esprime attraverso i giganteschi pupi del mito): e popolano i dialoghi di Platone. </a:t>
            </a:r>
            <a:br>
              <a:rPr lang="it-IT" sz="2400" dirty="0">
                <a:solidFill>
                  <a:srgbClr val="FFFFFF"/>
                </a:solidFill>
                <a:latin typeface="+mn-lt"/>
              </a:rPr>
            </a:br>
            <a:r>
              <a:rPr lang="it-IT" sz="2400" dirty="0">
                <a:solidFill>
                  <a:srgbClr val="FFFFFF"/>
                </a:solidFill>
                <a:latin typeface="+mn-lt"/>
              </a:rPr>
              <a:t>Nel che consiste, come nella </a:t>
            </a:r>
            <a:r>
              <a:rPr lang="it-IT" sz="2400" i="1" dirty="0">
                <a:solidFill>
                  <a:srgbClr val="FFFFFF"/>
                </a:solidFill>
                <a:latin typeface="+mn-lt"/>
              </a:rPr>
              <a:t>Commedia</a:t>
            </a:r>
            <a:r>
              <a:rPr lang="it-IT" sz="2400" dirty="0">
                <a:solidFill>
                  <a:srgbClr val="FFFFFF"/>
                </a:solidFill>
                <a:latin typeface="+mn-lt"/>
              </a:rPr>
              <a:t> dantesca, una delle più grandi innovazioni dell'imponente corpus drammaturgico costituito dai dialoghi di Platone.</a:t>
            </a:r>
            <a:endParaRPr lang="en-US" sz="2400" dirty="0">
              <a:solidFill>
                <a:srgbClr val="FFFFFF"/>
              </a:solidFill>
              <a:latin typeface="+mn-lt"/>
            </a:endParaRPr>
          </a:p>
        </p:txBody>
      </p:sp>
      <p:sp>
        <p:nvSpPr>
          <p:cNvPr id="3" name="Sottotitolo 2">
            <a:extLst>
              <a:ext uri="{FF2B5EF4-FFF2-40B4-BE49-F238E27FC236}">
                <a16:creationId xmlns:a16="http://schemas.microsoft.com/office/drawing/2014/main" id="{9137D232-7392-C61D-09C2-F6C7057911C2}"/>
              </a:ext>
            </a:extLst>
          </p:cNvPr>
          <p:cNvSpPr>
            <a:spLocks noGrp="1"/>
          </p:cNvSpPr>
          <p:nvPr>
            <p:ph type="subTitle" idx="1"/>
          </p:nvPr>
        </p:nvSpPr>
        <p:spPr>
          <a:xfrm>
            <a:off x="3603625" y="4673575"/>
            <a:ext cx="8239540" cy="1863745"/>
          </a:xfrm>
        </p:spPr>
        <p:txBody>
          <a:bodyPr vert="horz" lIns="91440" tIns="45720" rIns="91440" bIns="45720" rtlCol="0" anchor="ctr">
            <a:normAutofit fontScale="70000" lnSpcReduction="20000"/>
          </a:bodyPr>
          <a:lstStyle/>
          <a:p>
            <a:pPr marL="0" indent="0">
              <a:lnSpc>
                <a:spcPct val="110000"/>
              </a:lnSpc>
            </a:pPr>
            <a:r>
              <a:rPr lang="en-US" sz="2800" dirty="0">
                <a:solidFill>
                  <a:srgbClr val="FFFFFF"/>
                </a:solidFill>
              </a:rPr>
              <a:t>And, as is well known, living people or people from political life inhabit comedy (whereas tragedy expresses itself through the giant puppets of myth): and they inhabit Plato's dialogues. This consists, as in Dante's </a:t>
            </a:r>
            <a:r>
              <a:rPr lang="en-US" sz="2800" i="1" dirty="0">
                <a:solidFill>
                  <a:srgbClr val="FFFFFF"/>
                </a:solidFill>
              </a:rPr>
              <a:t>Commedia</a:t>
            </a:r>
            <a:r>
              <a:rPr lang="en-US" sz="2800" dirty="0">
                <a:solidFill>
                  <a:srgbClr val="FFFFFF"/>
                </a:solidFill>
              </a:rPr>
              <a:t>, of one of the greatest innovations of the impressive dramaturgical corpus constituted by Plato's dialogues.</a:t>
            </a:r>
          </a:p>
        </p:txBody>
      </p:sp>
      <p:sp>
        <p:nvSpPr>
          <p:cNvPr id="4" name="Segnaposto piè di pagina 3">
            <a:extLst>
              <a:ext uri="{FF2B5EF4-FFF2-40B4-BE49-F238E27FC236}">
                <a16:creationId xmlns:a16="http://schemas.microsoft.com/office/drawing/2014/main" id="{B9894310-CA63-D893-D8B8-CCF804776362}"/>
              </a:ext>
            </a:extLst>
          </p:cNvPr>
          <p:cNvSpPr>
            <a:spLocks noGrp="1"/>
          </p:cNvSpPr>
          <p:nvPr>
            <p:ph type="ftr" sz="quarter" idx="11"/>
          </p:nvPr>
        </p:nvSpPr>
        <p:spPr>
          <a:xfrm>
            <a:off x="175613" y="6434560"/>
            <a:ext cx="3428012" cy="365125"/>
          </a:xfrm>
        </p:spPr>
        <p:txBody>
          <a:bodyPr vert="horz" lIns="91440" tIns="45720" rIns="91440" bIns="45720" rtlCol="0" anchor="ctr">
            <a:normAutofit/>
          </a:bodyPr>
          <a:lstStyle/>
          <a:p>
            <a:pPr>
              <a:spcAft>
                <a:spcPts val="600"/>
              </a:spcAft>
            </a:pPr>
            <a:r>
              <a:rPr lang="en-US" sz="1050" kern="1200" spc="50" baseline="0">
                <a:solidFill>
                  <a:srgbClr val="FFFFFF"/>
                </a:solidFill>
                <a:latin typeface="+mn-lt"/>
                <a:ea typeface="+mn-ea"/>
                <a:cs typeface="+mn-cs"/>
              </a:rPr>
              <a:t>Elena Sofia Capra - Plato's Divine Comedy</a:t>
            </a:r>
          </a:p>
        </p:txBody>
      </p:sp>
      <p:sp>
        <p:nvSpPr>
          <p:cNvPr id="6" name="Segnaposto data 5">
            <a:extLst>
              <a:ext uri="{FF2B5EF4-FFF2-40B4-BE49-F238E27FC236}">
                <a16:creationId xmlns:a16="http://schemas.microsoft.com/office/drawing/2014/main" id="{0CF9629B-3C84-E915-B3DC-D60D52E64172}"/>
              </a:ext>
            </a:extLst>
          </p:cNvPr>
          <p:cNvSpPr>
            <a:spLocks noGrp="1"/>
          </p:cNvSpPr>
          <p:nvPr>
            <p:ph type="dt" sz="half" idx="10"/>
          </p:nvPr>
        </p:nvSpPr>
        <p:spPr>
          <a:xfrm>
            <a:off x="8964706" y="6433202"/>
            <a:ext cx="2426446" cy="367841"/>
          </a:xfrm>
        </p:spPr>
        <p:txBody>
          <a:bodyPr vert="horz" lIns="91440" tIns="45720" rIns="91440" bIns="45720" rtlCol="0" anchor="ctr">
            <a:normAutofit/>
          </a:bodyPr>
          <a:lstStyle/>
          <a:p>
            <a:pPr>
              <a:spcAft>
                <a:spcPts val="600"/>
              </a:spcAft>
            </a:pPr>
            <a:r>
              <a:rPr lang="en-US">
                <a:solidFill>
                  <a:srgbClr val="FFFFFF"/>
                </a:solidFill>
              </a:rPr>
              <a:t>30/09/2022</a:t>
            </a:r>
          </a:p>
        </p:txBody>
      </p:sp>
      <p:sp>
        <p:nvSpPr>
          <p:cNvPr id="7" name="Segnaposto numero diapositiva 6">
            <a:extLst>
              <a:ext uri="{FF2B5EF4-FFF2-40B4-BE49-F238E27FC236}">
                <a16:creationId xmlns:a16="http://schemas.microsoft.com/office/drawing/2014/main" id="{CC59BF96-AD5D-673D-78CF-184BAA9A3EBE}"/>
              </a:ext>
            </a:extLst>
          </p:cNvPr>
          <p:cNvSpPr>
            <a:spLocks noGrp="1"/>
          </p:cNvSpPr>
          <p:nvPr>
            <p:ph type="sldNum" sz="quarter" idx="12"/>
          </p:nvPr>
        </p:nvSpPr>
        <p:spPr>
          <a:xfrm>
            <a:off x="11391152" y="6433203"/>
            <a:ext cx="702781" cy="367842"/>
          </a:xfrm>
        </p:spPr>
        <p:txBody>
          <a:bodyPr vert="horz" lIns="91440" tIns="45720" rIns="91440" bIns="45720" rtlCol="0" anchor="ctr">
            <a:normAutofit/>
          </a:bodyPr>
          <a:lstStyle/>
          <a:p>
            <a:pPr>
              <a:lnSpc>
                <a:spcPct val="90000"/>
              </a:lnSpc>
              <a:spcAft>
                <a:spcPts val="600"/>
              </a:spcAft>
            </a:pPr>
            <a:fld id="{08AB70BE-1769-45B8-85A6-0C837432C7E6}" type="slidenum">
              <a:rPr lang="en-US" smtClean="0">
                <a:solidFill>
                  <a:srgbClr val="FFFFFF"/>
                </a:solidFill>
              </a:rPr>
              <a:pPr>
                <a:lnSpc>
                  <a:spcPct val="90000"/>
                </a:lnSpc>
                <a:spcAft>
                  <a:spcPts val="600"/>
                </a:spcAft>
              </a:pPr>
              <a:t>18</a:t>
            </a:fld>
            <a:endParaRPr lang="en-US">
              <a:solidFill>
                <a:srgbClr val="FFFFFF"/>
              </a:solidFill>
            </a:endParaRPr>
          </a:p>
        </p:txBody>
      </p:sp>
      <p:sp>
        <p:nvSpPr>
          <p:cNvPr id="5" name="CasellaDiTesto 4">
            <a:extLst>
              <a:ext uri="{FF2B5EF4-FFF2-40B4-BE49-F238E27FC236}">
                <a16:creationId xmlns:a16="http://schemas.microsoft.com/office/drawing/2014/main" id="{3E171C2F-3FA5-015F-9207-D0245DD69B7A}"/>
              </a:ext>
            </a:extLst>
          </p:cNvPr>
          <p:cNvSpPr txBox="1"/>
          <p:nvPr/>
        </p:nvSpPr>
        <p:spPr>
          <a:xfrm>
            <a:off x="4654824" y="4129260"/>
            <a:ext cx="7537174" cy="369332"/>
          </a:xfrm>
          <a:prstGeom prst="rect">
            <a:avLst/>
          </a:prstGeom>
          <a:noFill/>
        </p:spPr>
        <p:txBody>
          <a:bodyPr wrap="square" rtlCol="0">
            <a:spAutoFit/>
          </a:bodyPr>
          <a:lstStyle/>
          <a:p>
            <a:r>
              <a:rPr lang="it-IT" dirty="0">
                <a:solidFill>
                  <a:schemeClr val="bg2"/>
                </a:solidFill>
              </a:rPr>
              <a:t>Luciano Canfora, </a:t>
            </a:r>
            <a:r>
              <a:rPr lang="it-IT" i="1" dirty="0">
                <a:solidFill>
                  <a:schemeClr val="bg2"/>
                </a:solidFill>
              </a:rPr>
              <a:t>La crisi dell’utopia, </a:t>
            </a:r>
            <a:r>
              <a:rPr lang="it-IT" dirty="0">
                <a:solidFill>
                  <a:schemeClr val="bg2"/>
                </a:solidFill>
              </a:rPr>
              <a:t>p. 13 (</a:t>
            </a:r>
            <a:r>
              <a:rPr lang="it-IT" dirty="0" err="1">
                <a:solidFill>
                  <a:schemeClr val="bg2"/>
                </a:solidFill>
              </a:rPr>
              <a:t>my</a:t>
            </a:r>
            <a:r>
              <a:rPr lang="it-IT" dirty="0">
                <a:solidFill>
                  <a:schemeClr val="bg2"/>
                </a:solidFill>
              </a:rPr>
              <a:t> </a:t>
            </a:r>
            <a:r>
              <a:rPr lang="it-IT" dirty="0" err="1">
                <a:solidFill>
                  <a:schemeClr val="bg2"/>
                </a:solidFill>
              </a:rPr>
              <a:t>translation</a:t>
            </a:r>
            <a:r>
              <a:rPr lang="it-IT" dirty="0">
                <a:solidFill>
                  <a:schemeClr val="bg2"/>
                </a:solidFill>
              </a:rPr>
              <a:t>)</a:t>
            </a:r>
          </a:p>
        </p:txBody>
      </p:sp>
    </p:spTree>
    <p:extLst>
      <p:ext uri="{BB962C8B-B14F-4D97-AF65-F5344CB8AC3E}">
        <p14:creationId xmlns:p14="http://schemas.microsoft.com/office/powerpoint/2010/main" val="50317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immagine 6" descr="Immagine che contiene interni, altare, vecchio, decorato&#10;&#10;Descrizione generata automaticamente">
            <a:extLst>
              <a:ext uri="{FF2B5EF4-FFF2-40B4-BE49-F238E27FC236}">
                <a16:creationId xmlns:a16="http://schemas.microsoft.com/office/drawing/2014/main" id="{08EDC145-F4BD-181A-58D4-7C043CDE0887}"/>
              </a:ext>
            </a:extLst>
          </p:cNvPr>
          <p:cNvPicPr>
            <a:picLocks noGrp="1" noChangeAspect="1"/>
          </p:cNvPicPr>
          <p:nvPr>
            <p:ph type="pic" sz="quarter" idx="13"/>
          </p:nvPr>
        </p:nvPicPr>
        <p:blipFill>
          <a:blip r:embed="rId2"/>
          <a:srcRect l="15299" r="15299"/>
          <a:stretch>
            <a:fillRect/>
          </a:stretch>
        </p:blipFill>
        <p:spPr>
          <a:solidFill>
            <a:schemeClr val="accent6"/>
          </a:solidFill>
        </p:spPr>
      </p:pic>
      <p:sp>
        <p:nvSpPr>
          <p:cNvPr id="4" name="Sottotitolo 3">
            <a:extLst>
              <a:ext uri="{FF2B5EF4-FFF2-40B4-BE49-F238E27FC236}">
                <a16:creationId xmlns:a16="http://schemas.microsoft.com/office/drawing/2014/main" id="{4420B57A-A2A5-BC59-A631-E47E8DBFD4F6}"/>
              </a:ext>
            </a:extLst>
          </p:cNvPr>
          <p:cNvSpPr>
            <a:spLocks noGrp="1"/>
          </p:cNvSpPr>
          <p:nvPr>
            <p:ph type="subTitle" idx="1"/>
          </p:nvPr>
        </p:nvSpPr>
        <p:spPr/>
        <p:txBody>
          <a:bodyPr>
            <a:normAutofit fontScale="92500" lnSpcReduction="20000"/>
          </a:bodyPr>
          <a:lstStyle/>
          <a:p>
            <a:pPr>
              <a:lnSpc>
                <a:spcPct val="150000"/>
              </a:lnSpc>
            </a:pPr>
            <a:endParaRPr lang="it-IT" sz="4400" dirty="0"/>
          </a:p>
          <a:p>
            <a:pPr>
              <a:lnSpc>
                <a:spcPct val="150000"/>
              </a:lnSpc>
            </a:pPr>
            <a:r>
              <a:rPr lang="it-IT" sz="4400" dirty="0"/>
              <a:t>Thank </a:t>
            </a:r>
            <a:r>
              <a:rPr lang="it-IT" sz="4400" dirty="0" err="1"/>
              <a:t>you</a:t>
            </a:r>
            <a:r>
              <a:rPr lang="it-IT" sz="4400" dirty="0"/>
              <a:t> for </a:t>
            </a:r>
            <a:r>
              <a:rPr lang="it-IT" sz="4400" dirty="0" err="1"/>
              <a:t>your</a:t>
            </a:r>
            <a:r>
              <a:rPr lang="it-IT" sz="4400" dirty="0"/>
              <a:t> </a:t>
            </a:r>
            <a:r>
              <a:rPr lang="it-IT" sz="4400" dirty="0" err="1"/>
              <a:t>attention</a:t>
            </a:r>
            <a:r>
              <a:rPr lang="it-IT" sz="4400" dirty="0"/>
              <a:t>!</a:t>
            </a:r>
          </a:p>
          <a:p>
            <a:pPr>
              <a:lnSpc>
                <a:spcPct val="150000"/>
              </a:lnSpc>
            </a:pPr>
            <a:r>
              <a:rPr lang="it-IT" sz="2800" dirty="0"/>
              <a:t>Elena Sofia Capra - elenasofia.capra@gmail.com</a:t>
            </a:r>
          </a:p>
        </p:txBody>
      </p:sp>
      <p:pic>
        <p:nvPicPr>
          <p:cNvPr id="5" name="Picture 2" descr="Università degli Studi di Roma Tor Vergata - YouTube">
            <a:extLst>
              <a:ext uri="{FF2B5EF4-FFF2-40B4-BE49-F238E27FC236}">
                <a16:creationId xmlns:a16="http://schemas.microsoft.com/office/drawing/2014/main" id="{9111B589-699D-DE2C-9950-87C5EC591808}"/>
              </a:ext>
            </a:extLst>
          </p:cNvPr>
          <p:cNvPicPr>
            <a:picLocks noChangeAspect="1" noChangeArrowheads="1"/>
          </p:cNvPicPr>
          <p:nvPr/>
        </p:nvPicPr>
        <p:blipFill>
          <a:blip r:embed="rId3">
            <a:clrChange>
              <a:clrFrom>
                <a:srgbClr val="00833F"/>
              </a:clrFrom>
              <a:clrTo>
                <a:srgbClr val="00833F">
                  <a:alpha val="0"/>
                </a:srgbClr>
              </a:clrTo>
            </a:clrChange>
            <a:extLst>
              <a:ext uri="{28A0092B-C50C-407E-A947-70E740481C1C}">
                <a14:useLocalDpi xmlns:a14="http://schemas.microsoft.com/office/drawing/2010/main" val="0"/>
              </a:ext>
            </a:extLst>
          </a:blip>
          <a:srcRect/>
          <a:stretch>
            <a:fillRect/>
          </a:stretch>
        </p:blipFill>
        <p:spPr bwMode="auto">
          <a:xfrm>
            <a:off x="437322" y="-1426278"/>
            <a:ext cx="5077251" cy="507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312144"/>
      </p:ext>
    </p:extLst>
  </p:cSld>
  <p:clrMapOvr>
    <a:masterClrMapping/>
  </p:clrMapOvr>
</p:sld>
</file>

<file path=ppt/theme/theme1.xml><?xml version="1.0" encoding="utf-8"?>
<a:theme xmlns:a="http://schemas.openxmlformats.org/drawingml/2006/main" name="ModOverlayVTI">
  <a:themeElements>
    <a:clrScheme name="Personalizzato 12">
      <a:dk1>
        <a:sysClr val="windowText" lastClr="000000"/>
      </a:dk1>
      <a:lt1>
        <a:srgbClr val="549E39"/>
      </a:lt1>
      <a:dk2>
        <a:srgbClr val="277940"/>
      </a:dk2>
      <a:lt2>
        <a:srgbClr val="FFFFFF"/>
      </a:lt2>
      <a:accent1>
        <a:srgbClr val="FFFFFF"/>
      </a:accent1>
      <a:accent2>
        <a:srgbClr val="277940"/>
      </a:accent2>
      <a:accent3>
        <a:srgbClr val="C0CF3A"/>
      </a:accent3>
      <a:accent4>
        <a:srgbClr val="549E39"/>
      </a:accent4>
      <a:accent5>
        <a:srgbClr val="4AB5C4"/>
      </a:accent5>
      <a:accent6>
        <a:srgbClr val="0989B1"/>
      </a:accent6>
      <a:hlink>
        <a:srgbClr val="6B9F25"/>
      </a:hlink>
      <a:folHlink>
        <a:srgbClr val="BA6906"/>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OverlayVTI" id="{85202D65-63D3-4793-A090-FA8DF18DC0BE}" vid="{91924FCD-E846-48AE-B233-F25A78D18B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5BD36D06-4CB7-4DF0-BC60-E9BFBDAC45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61E4D0-D101-4A17-BA61-F29B2B6CFE74}">
  <ds:schemaRefs>
    <ds:schemaRef ds:uri="http://schemas.microsoft.com/sharepoint/v3/contenttype/forms"/>
  </ds:schemaRefs>
</ds:datastoreItem>
</file>

<file path=customXml/itemProps3.xml><?xml version="1.0" encoding="utf-8"?>
<ds:datastoreItem xmlns:ds="http://schemas.openxmlformats.org/officeDocument/2006/customXml" ds:itemID="{4EAB8BBB-9A18-4050-923B-7FC6E36DA49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tf89118109_win32</Template>
  <TotalTime>25202</TotalTime>
  <Words>1323</Words>
  <Application>Microsoft Office PowerPoint</Application>
  <PresentationFormat>Widescreen</PresentationFormat>
  <Paragraphs>161</Paragraphs>
  <Slides>19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19</vt:i4>
      </vt:variant>
    </vt:vector>
  </HeadingPairs>
  <TitlesOfParts>
    <vt:vector size="25" baseType="lpstr">
      <vt:lpstr>Arial</vt:lpstr>
      <vt:lpstr>Calibri</vt:lpstr>
      <vt:lpstr>Century Schoolbook</vt:lpstr>
      <vt:lpstr>Palatino Linotype</vt:lpstr>
      <vt:lpstr>Wingdings</vt:lpstr>
      <vt:lpstr>ModOverlayVTI</vt:lpstr>
      <vt:lpstr>Plato’s Divine Comedy</vt:lpstr>
      <vt:lpstr>The Protagoras: essential data</vt:lpstr>
      <vt:lpstr>A closer look: Prt. 314 c – 316 a</vt:lpstr>
      <vt:lpstr>Paper outline</vt:lpstr>
      <vt:lpstr> A Philosophical Comedy</vt:lpstr>
      <vt:lpstr>Comic aspects in the Protagoras</vt:lpstr>
      <vt:lpstr> The parodos (315b)</vt:lpstr>
      <vt:lpstr> A New Odyssean Catabasis</vt:lpstr>
      <vt:lpstr>Explicit quotation (315 b-c) - 1</vt:lpstr>
      <vt:lpstr>Explicit quotation (315 b-c) - 2</vt:lpstr>
      <vt:lpstr>Other references and analogies</vt:lpstr>
      <vt:lpstr>Between Comedy and Epic</vt:lpstr>
      <vt:lpstr> A Historical Fiction</vt:lpstr>
      <vt:lpstr>Presentazione standard di PowerPoint</vt:lpstr>
      <vt:lpstr>τῶνδε δὲ οὔπω ἄξιον τοῦτο κατηγορεῖν· ἔτι γὰρ ἐν αὐτοῖς εἰσιν ἐλπίδες· νέοι γάρ.</vt:lpstr>
      <vt:lpstr>Presentazione standard di PowerPoint</vt:lpstr>
      <vt:lpstr>Presentazione standard di PowerPoint</vt:lpstr>
      <vt:lpstr>E, come ben si sa, viventi o persone della recente vita politica popolano la commedia (mentre la tragedia si esprime attraverso i giganteschi pupi del mito): e popolano i dialoghi di Platone.  Nel che consiste, come nella Commedia dantesca, una delle più grandi innovazioni dell'imponente corpus drammaturgico costituito dai dialoghi di Platone.</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They Should Have Done (Pl. Lg. 3. 693b 1) </dc:title>
  <dc:creator>elena sofia capra</dc:creator>
  <cp:lastModifiedBy>elena sofia capra</cp:lastModifiedBy>
  <cp:revision>34</cp:revision>
  <dcterms:created xsi:type="dcterms:W3CDTF">2022-07-13T07:29:00Z</dcterms:created>
  <dcterms:modified xsi:type="dcterms:W3CDTF">2022-09-26T13:27:21Z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